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70" r:id="rId6"/>
    <p:sldId id="260" r:id="rId7"/>
    <p:sldId id="265" r:id="rId8"/>
    <p:sldId id="266" r:id="rId9"/>
    <p:sldId id="267" r:id="rId10"/>
    <p:sldId id="261" r:id="rId11"/>
    <p:sldId id="269" r:id="rId12"/>
    <p:sldId id="271" r:id="rId13"/>
    <p:sldId id="268" r:id="rId14"/>
    <p:sldId id="262" r:id="rId15"/>
    <p:sldId id="274" r:id="rId16"/>
    <p:sldId id="272" r:id="rId17"/>
    <p:sldId id="273" r:id="rId18"/>
    <p:sldId id="264" r:id="rId19"/>
    <p:sldId id="263" r:id="rId20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110" y="-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ihand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ihand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el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7" name="Untertitel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sp>
        <p:nvSpPr>
          <p:cNvPr id="30" name="Datumsplatzhalt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24.01.2013</a:t>
            </a:fld>
            <a:endParaRPr lang="de-DE"/>
          </a:p>
        </p:txBody>
      </p:sp>
      <p:sp>
        <p:nvSpPr>
          <p:cNvPr id="19" name="Fußzeilenplatzhalt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7" name="Foliennummernplatzhalt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24.01.2013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24.01.2013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24.01.2013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ihand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ihand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24.01.2013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24.01.2013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24.01.2013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24.01.2013</a:t>
            </a:fld>
            <a:endParaRPr lang="de-DE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24.01.2013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24.01.2013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1BA50D42-C9CD-4801-B293-61D1F53EC57E}" type="datetimeFigureOut">
              <a:rPr lang="de-DE" smtClean="0"/>
              <a:pPr/>
              <a:t>24.01.2013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ihand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ihand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elplatzhalt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0" name="Textplatzhalt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1BA50D42-C9CD-4801-B293-61D1F53EC57E}" type="datetimeFigureOut">
              <a:rPr lang="de-DE" smtClean="0"/>
              <a:pPr/>
              <a:t>24.01.2013</a:t>
            </a:fld>
            <a:endParaRPr lang="de-DE"/>
          </a:p>
        </p:txBody>
      </p:sp>
      <p:sp>
        <p:nvSpPr>
          <p:cNvPr id="22" name="Fußzeilenplatzhalt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18" name="Foliennummernplatzhalt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smtClean="0"/>
              <a:t>Android App „Pam“</a:t>
            </a:r>
            <a:br>
              <a:rPr lang="de-DE" smtClean="0"/>
            </a:br>
            <a:r>
              <a:rPr lang="de-DE" smtClean="0"/>
              <a:t>Hasan, Max, Marcel, Thomas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smtClean="0"/>
              <a:t>Mitglieder der Gruppe</a:t>
            </a:r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Arbeitsbereich Max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mtClean="0"/>
              <a:t>/values</a:t>
            </a:r>
          </a:p>
          <a:p>
            <a:pPr lvl="1"/>
            <a:r>
              <a:rPr lang="de-DE" smtClean="0"/>
              <a:t>Dient der Übergabe der Variablen, von …</a:t>
            </a:r>
          </a:p>
          <a:p>
            <a:pPr lvl="1"/>
            <a:endParaRPr lang="de-DE" smtClean="0"/>
          </a:p>
          <a:p>
            <a:pPr lvl="1"/>
            <a:endParaRPr lang="de-DE" smtClean="0"/>
          </a:p>
          <a:p>
            <a:pPr lvl="1"/>
            <a:endParaRPr lang="de-DE" smtClean="0"/>
          </a:p>
          <a:p>
            <a:pPr lvl="1"/>
            <a:endParaRPr lang="de-DE" smtClean="0"/>
          </a:p>
          <a:p>
            <a:pPr lvl="1"/>
            <a:r>
              <a:rPr lang="de-DE" smtClean="0"/>
              <a:t>Nach:</a:t>
            </a:r>
            <a:endParaRPr lang="de-DE"/>
          </a:p>
        </p:txBody>
      </p:sp>
      <p:pic>
        <p:nvPicPr>
          <p:cNvPr id="4" name="Grafik 3" descr="String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87624" y="2708920"/>
            <a:ext cx="2116266" cy="1800200"/>
          </a:xfrm>
          <a:prstGeom prst="rect">
            <a:avLst/>
          </a:prstGeom>
        </p:spPr>
      </p:pic>
      <p:pic>
        <p:nvPicPr>
          <p:cNvPr id="6" name="Grafik 5" descr="Strings_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635896" y="2708920"/>
            <a:ext cx="3743325" cy="1819275"/>
          </a:xfrm>
          <a:prstGeom prst="rect">
            <a:avLst/>
          </a:prstGeom>
        </p:spPr>
      </p:pic>
      <p:pic>
        <p:nvPicPr>
          <p:cNvPr id="7" name="Grafik 6" descr="Strings_3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87624" y="5013176"/>
            <a:ext cx="4010025" cy="14287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Arbeitsbereich Max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mtClean="0"/>
              <a:t>Probleme</a:t>
            </a:r>
          </a:p>
          <a:p>
            <a:pPr lvl="1"/>
            <a:r>
              <a:rPr lang="de-DE" smtClean="0"/>
              <a:t>App ist nicht ausfürbar: Analyse mit Logcat</a:t>
            </a:r>
          </a:p>
          <a:p>
            <a:pPr lvl="1"/>
            <a:r>
              <a:rPr lang="de-DE" smtClean="0"/>
              <a:t>Problem konnte nicht gelöst werden</a:t>
            </a:r>
            <a:endParaRPr lang="de-DE"/>
          </a:p>
        </p:txBody>
      </p:sp>
      <p:pic>
        <p:nvPicPr>
          <p:cNvPr id="4" name="Grafik 3" descr="Logca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88024" y="3212976"/>
            <a:ext cx="4211960" cy="355053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Grafik 4" descr="Edi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71600" y="3356992"/>
            <a:ext cx="2016224" cy="300906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Arbeitsbereich Max</a:t>
            </a:r>
            <a:endParaRPr lang="de-DE"/>
          </a:p>
        </p:txBody>
      </p:sp>
      <p:pic>
        <p:nvPicPr>
          <p:cNvPr id="4" name="Inhaltsplatzhalter 3" descr="Problems_Tabs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20500" y="1268760"/>
            <a:ext cx="8915996" cy="54006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Arbeitsbereich Thomas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Arbeitsbereich - </a:t>
            </a:r>
            <a:r>
              <a:rPr lang="de-DE" dirty="0" smtClean="0"/>
              <a:t>Marcel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400"/>
              </a:spcAft>
            </a:pPr>
            <a:r>
              <a:rPr lang="de-DE" sz="2400" dirty="0" smtClean="0"/>
              <a:t>Server – Part</a:t>
            </a:r>
          </a:p>
          <a:p>
            <a:pPr>
              <a:spcAft>
                <a:spcPts val="400"/>
              </a:spcAft>
            </a:pPr>
            <a:r>
              <a:rPr lang="de-DE" sz="2400" dirty="0" smtClean="0"/>
              <a:t>Anfragen bearbeiten (POST-</a:t>
            </a:r>
            <a:r>
              <a:rPr lang="de-DE" sz="2400" dirty="0" err="1" smtClean="0"/>
              <a:t>request</a:t>
            </a:r>
            <a:r>
              <a:rPr lang="de-DE" sz="2400" dirty="0" smtClean="0"/>
              <a:t>)</a:t>
            </a:r>
          </a:p>
          <a:p>
            <a:pPr>
              <a:spcAft>
                <a:spcPts val="400"/>
              </a:spcAft>
            </a:pPr>
            <a:r>
              <a:rPr lang="de-DE" sz="2400" dirty="0" smtClean="0"/>
              <a:t>Anfragen/ Antworten als JSON-Strings</a:t>
            </a:r>
          </a:p>
          <a:p>
            <a:pPr>
              <a:spcAft>
                <a:spcPts val="400"/>
              </a:spcAft>
            </a:pPr>
            <a:r>
              <a:rPr lang="de-DE" sz="2400" dirty="0" smtClean="0"/>
              <a:t>speichern/ auslesen aus DB (</a:t>
            </a:r>
            <a:r>
              <a:rPr lang="de-DE" sz="2400" dirty="0" err="1" smtClean="0"/>
              <a:t>MySql</a:t>
            </a:r>
            <a:r>
              <a:rPr lang="de-DE" sz="2400" dirty="0" smtClean="0"/>
              <a:t>)</a:t>
            </a:r>
          </a:p>
          <a:p>
            <a:pPr>
              <a:spcAft>
                <a:spcPts val="400"/>
              </a:spcAft>
            </a:pPr>
            <a:r>
              <a:rPr lang="de-DE" sz="2400" dirty="0" err="1"/>
              <a:t>Scripte</a:t>
            </a:r>
            <a:r>
              <a:rPr lang="de-DE" sz="2400" dirty="0"/>
              <a:t> -&gt; </a:t>
            </a:r>
            <a:r>
              <a:rPr lang="de-DE" sz="2400" dirty="0" smtClean="0"/>
              <a:t>PHP</a:t>
            </a:r>
          </a:p>
          <a:p>
            <a:pPr>
              <a:spcAft>
                <a:spcPts val="400"/>
              </a:spcAft>
            </a:pPr>
            <a:r>
              <a:rPr lang="de-DE" sz="2400" dirty="0" smtClean="0"/>
              <a:t>Datenbank Zugriff -&gt; </a:t>
            </a:r>
            <a:r>
              <a:rPr lang="de-DE" sz="2400" dirty="0" err="1" smtClean="0"/>
              <a:t>Propel</a:t>
            </a:r>
            <a:endParaRPr lang="de-DE" sz="2400" dirty="0" smtClean="0"/>
          </a:p>
          <a:p>
            <a:pPr marL="36576" indent="0">
              <a:buNone/>
            </a:pPr>
            <a:endParaRPr lang="de-DE" dirty="0" smtClean="0"/>
          </a:p>
        </p:txBody>
      </p:sp>
      <p:pic>
        <p:nvPicPr>
          <p:cNvPr id="1026" name="Picture 2" descr="http://i.computer-bild.de/imgs/3/7/2/3/0/5/3/Samsung-Galaxy-S3-227x170-1c8da90f1d6a8a9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9" y="4869160"/>
            <a:ext cx="1873720" cy="1403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Wolke 3"/>
          <p:cNvSpPr/>
          <p:nvPr/>
        </p:nvSpPr>
        <p:spPr>
          <a:xfrm>
            <a:off x="3360795" y="5264739"/>
            <a:ext cx="1402695" cy="612069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" name="Gerade Verbindung 5"/>
          <p:cNvCxnSpPr>
            <a:stCxn id="4" idx="2"/>
            <a:endCxn id="1026" idx="3"/>
          </p:cNvCxnSpPr>
          <p:nvPr/>
        </p:nvCxnSpPr>
        <p:spPr>
          <a:xfrm flipH="1">
            <a:off x="2197249" y="5570774"/>
            <a:ext cx="116789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Gerade Verbindung 10"/>
          <p:cNvCxnSpPr>
            <a:stCxn id="4" idx="0"/>
            <a:endCxn id="1028" idx="1"/>
          </p:cNvCxnSpPr>
          <p:nvPr/>
        </p:nvCxnSpPr>
        <p:spPr>
          <a:xfrm flipV="1">
            <a:off x="4762321" y="5570773"/>
            <a:ext cx="1105823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028" name="Picture 4" descr="Vollbild anzeige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5189773"/>
            <a:ext cx="790575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Arbeitsbereich - Marcel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83327" y="1196752"/>
            <a:ext cx="7467600" cy="4525963"/>
          </a:xfrm>
        </p:spPr>
        <p:txBody>
          <a:bodyPr/>
          <a:lstStyle/>
          <a:p>
            <a:r>
              <a:rPr lang="de-DE" dirty="0" smtClean="0"/>
              <a:t>UML-Sequenzdiagramm</a:t>
            </a:r>
            <a:endParaRPr lang="de-DE" dirty="0"/>
          </a:p>
        </p:txBody>
      </p:sp>
      <p:pic>
        <p:nvPicPr>
          <p:cNvPr id="1026" name="Picture 2" descr="C:\Users\Marcel\Desktop\sequenzdiagram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700808"/>
            <a:ext cx="5726113" cy="466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3106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Arbeitsbereich - Marcel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400" dirty="0" err="1" smtClean="0"/>
              <a:t>Scripte</a:t>
            </a:r>
            <a:r>
              <a:rPr lang="de-DE" sz="2400" dirty="0" smtClean="0"/>
              <a:t>/ Anfragen bearbeiten</a:t>
            </a:r>
            <a:endParaRPr lang="de-DE" sz="24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223" y="2780928"/>
            <a:ext cx="8629650" cy="3562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1399803"/>
            <a:ext cx="3581400" cy="2762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05771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Arbeitsbereich - Marcel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Datenbank &amp; </a:t>
            </a:r>
            <a:r>
              <a:rPr lang="de-DE" dirty="0" err="1" smtClean="0"/>
              <a:t>Propel</a:t>
            </a:r>
            <a:endParaRPr lang="de-DE" dirty="0" smtClean="0"/>
          </a:p>
          <a:p>
            <a:pPr marL="36576" indent="0">
              <a:buNone/>
            </a:pPr>
            <a:endParaRPr lang="de-D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4941168"/>
            <a:ext cx="4210050" cy="149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661259"/>
              </p:ext>
            </p:extLst>
          </p:nvPr>
        </p:nvGraphicFramePr>
        <p:xfrm>
          <a:off x="2411760" y="2492896"/>
          <a:ext cx="2111896" cy="18675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896"/>
              </a:tblGrid>
              <a:tr h="427355">
                <a:tc>
                  <a:txBody>
                    <a:bodyPr/>
                    <a:lstStyle/>
                    <a:p>
                      <a:r>
                        <a:rPr lang="de-DE" dirty="0" smtClean="0"/>
                        <a:t>User</a:t>
                      </a:r>
                      <a:endParaRPr lang="de-DE" dirty="0"/>
                    </a:p>
                  </a:txBody>
                  <a:tcPr/>
                </a:tc>
              </a:tr>
              <a:tr h="427355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id</a:t>
                      </a:r>
                      <a:endParaRPr lang="de-DE" dirty="0"/>
                    </a:p>
                  </a:txBody>
                  <a:tcPr/>
                </a:tc>
              </a:tr>
              <a:tr h="506402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name</a:t>
                      </a:r>
                      <a:endParaRPr lang="de-DE" dirty="0"/>
                    </a:p>
                  </a:txBody>
                  <a:tcPr/>
                </a:tc>
              </a:tr>
              <a:tr h="506402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password</a:t>
                      </a: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6623056"/>
              </p:ext>
            </p:extLst>
          </p:nvPr>
        </p:nvGraphicFramePr>
        <p:xfrm>
          <a:off x="6156176" y="2492896"/>
          <a:ext cx="1737098" cy="268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7098"/>
              </a:tblGrid>
              <a:tr h="257748"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Note</a:t>
                      </a:r>
                      <a:endParaRPr lang="de-DE" sz="1600" dirty="0"/>
                    </a:p>
                  </a:txBody>
                  <a:tcPr/>
                </a:tc>
              </a:tr>
              <a:tr h="257748">
                <a:tc>
                  <a:txBody>
                    <a:bodyPr/>
                    <a:lstStyle/>
                    <a:p>
                      <a:r>
                        <a:rPr lang="de-DE" sz="1600" dirty="0" err="1" smtClean="0"/>
                        <a:t>id</a:t>
                      </a:r>
                      <a:endParaRPr lang="de-DE" sz="1600" dirty="0"/>
                    </a:p>
                  </a:txBody>
                  <a:tcPr/>
                </a:tc>
              </a:tr>
              <a:tr h="257748">
                <a:tc>
                  <a:txBody>
                    <a:bodyPr/>
                    <a:lstStyle/>
                    <a:p>
                      <a:r>
                        <a:rPr lang="de-DE" sz="1600" dirty="0" err="1" smtClean="0"/>
                        <a:t>user_id</a:t>
                      </a:r>
                      <a:endParaRPr lang="de-DE" sz="1600" dirty="0"/>
                    </a:p>
                  </a:txBody>
                  <a:tcPr/>
                </a:tc>
              </a:tr>
              <a:tr h="257748"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title</a:t>
                      </a:r>
                      <a:endParaRPr lang="de-DE" sz="1600" dirty="0"/>
                    </a:p>
                  </a:txBody>
                  <a:tcPr/>
                </a:tc>
              </a:tr>
              <a:tr h="257748">
                <a:tc>
                  <a:txBody>
                    <a:bodyPr/>
                    <a:lstStyle/>
                    <a:p>
                      <a:r>
                        <a:rPr lang="de-DE" sz="1600" dirty="0" err="1" smtClean="0"/>
                        <a:t>content</a:t>
                      </a:r>
                      <a:endParaRPr lang="de-DE" sz="1600" dirty="0"/>
                    </a:p>
                  </a:txBody>
                  <a:tcPr/>
                </a:tc>
              </a:tr>
              <a:tr h="257748">
                <a:tc>
                  <a:txBody>
                    <a:bodyPr/>
                    <a:lstStyle/>
                    <a:p>
                      <a:r>
                        <a:rPr lang="de-DE" sz="1600" dirty="0" err="1" smtClean="0"/>
                        <a:t>created_at</a:t>
                      </a:r>
                      <a:endParaRPr lang="de-DE" sz="1600" dirty="0"/>
                    </a:p>
                  </a:txBody>
                  <a:tcPr/>
                </a:tc>
              </a:tr>
              <a:tr h="257748">
                <a:tc>
                  <a:txBody>
                    <a:bodyPr/>
                    <a:lstStyle/>
                    <a:p>
                      <a:r>
                        <a:rPr lang="de-DE" sz="1600" dirty="0" err="1" smtClean="0"/>
                        <a:t>valid_to</a:t>
                      </a:r>
                      <a:endParaRPr lang="de-DE" sz="1600" dirty="0"/>
                    </a:p>
                  </a:txBody>
                  <a:tcPr/>
                </a:tc>
              </a:tr>
              <a:tr h="257748">
                <a:tc>
                  <a:txBody>
                    <a:bodyPr/>
                    <a:lstStyle/>
                    <a:p>
                      <a:r>
                        <a:rPr lang="de-DE" sz="1600" dirty="0" err="1" smtClean="0"/>
                        <a:t>category</a:t>
                      </a:r>
                      <a:endParaRPr lang="de-DE" sz="16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9" name="Gewinkelte Verbindung 8"/>
          <p:cNvCxnSpPr/>
          <p:nvPr/>
        </p:nvCxnSpPr>
        <p:spPr>
          <a:xfrm rot="10800000">
            <a:off x="4283968" y="3140968"/>
            <a:ext cx="1872208" cy="216025"/>
          </a:xfrm>
          <a:prstGeom prst="bentConnector3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4539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Arbeitsbereich - </a:t>
            </a:r>
            <a:r>
              <a:rPr lang="de-DE" dirty="0" smtClean="0"/>
              <a:t>Hasan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Resultate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Gliederung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7467600" cy="4925144"/>
          </a:xfrm>
        </p:spPr>
        <p:txBody>
          <a:bodyPr/>
          <a:lstStyle/>
          <a:p>
            <a:r>
              <a:rPr lang="de-DE" dirty="0" smtClean="0"/>
              <a:t>Projektvorstellung</a:t>
            </a:r>
          </a:p>
          <a:p>
            <a:r>
              <a:rPr lang="de-DE" dirty="0" smtClean="0"/>
              <a:t>Arbeitsweise</a:t>
            </a:r>
          </a:p>
          <a:p>
            <a:r>
              <a:rPr lang="de-DE" dirty="0" smtClean="0"/>
              <a:t>Arbeitsbereiche</a:t>
            </a:r>
          </a:p>
          <a:p>
            <a:pPr lvl="1"/>
            <a:r>
              <a:rPr lang="de-DE" dirty="0" smtClean="0"/>
              <a:t>Max</a:t>
            </a:r>
          </a:p>
          <a:p>
            <a:pPr lvl="1"/>
            <a:r>
              <a:rPr lang="de-DE" dirty="0" smtClean="0"/>
              <a:t>Thomas</a:t>
            </a:r>
          </a:p>
          <a:p>
            <a:pPr lvl="1"/>
            <a:r>
              <a:rPr lang="de-DE" dirty="0" smtClean="0"/>
              <a:t>Marcel</a:t>
            </a:r>
          </a:p>
          <a:p>
            <a:pPr lvl="1"/>
            <a:r>
              <a:rPr lang="de-DE" dirty="0" smtClean="0"/>
              <a:t>Hasan</a:t>
            </a:r>
          </a:p>
          <a:p>
            <a:r>
              <a:rPr lang="de-DE" dirty="0" smtClean="0"/>
              <a:t>Resultate</a:t>
            </a:r>
          </a:p>
          <a:p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Projektvorstellung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FF0000"/>
                </a:solidFill>
              </a:rPr>
              <a:t>P</a:t>
            </a:r>
            <a:r>
              <a:rPr lang="de-DE" dirty="0" smtClean="0"/>
              <a:t>ersonal </a:t>
            </a:r>
            <a:r>
              <a:rPr lang="de-DE" dirty="0" smtClean="0">
                <a:solidFill>
                  <a:srgbClr val="FF0000"/>
                </a:solidFill>
              </a:rPr>
              <a:t>A</a:t>
            </a:r>
            <a:r>
              <a:rPr lang="de-DE" dirty="0" smtClean="0"/>
              <a:t>ssistent </a:t>
            </a:r>
            <a:r>
              <a:rPr lang="de-DE" dirty="0" smtClean="0">
                <a:solidFill>
                  <a:srgbClr val="FF0000"/>
                </a:solidFill>
              </a:rPr>
              <a:t>M</a:t>
            </a:r>
            <a:r>
              <a:rPr lang="de-DE" dirty="0" smtClean="0"/>
              <a:t>anager </a:t>
            </a:r>
          </a:p>
          <a:p>
            <a:r>
              <a:rPr lang="de-DE" dirty="0" err="1" smtClean="0"/>
              <a:t>Android</a:t>
            </a:r>
            <a:r>
              <a:rPr lang="de-DE" dirty="0" smtClean="0"/>
              <a:t> App -&gt; </a:t>
            </a:r>
            <a:r>
              <a:rPr lang="de-DE" dirty="0" err="1" smtClean="0"/>
              <a:t>Cloud</a:t>
            </a:r>
            <a:r>
              <a:rPr lang="de-DE" dirty="0" smtClean="0"/>
              <a:t>-Notizverwaltung</a:t>
            </a:r>
          </a:p>
          <a:p>
            <a:r>
              <a:rPr lang="de-DE" dirty="0" smtClean="0"/>
              <a:t>Notizen liegen auf einem Server</a:t>
            </a:r>
          </a:p>
          <a:p>
            <a:r>
              <a:rPr lang="de-DE" dirty="0" smtClean="0"/>
              <a:t>Passwort geschützt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Arbeitsweise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Android</a:t>
            </a:r>
            <a:r>
              <a:rPr lang="de-DE" dirty="0"/>
              <a:t> Part: </a:t>
            </a:r>
            <a:r>
              <a:rPr lang="de-DE" dirty="0" smtClean="0"/>
              <a:t>Java (</a:t>
            </a:r>
            <a:r>
              <a:rPr lang="de-DE" dirty="0" err="1" smtClean="0"/>
              <a:t>Eclipse</a:t>
            </a:r>
            <a:r>
              <a:rPr lang="de-DE" dirty="0" smtClean="0"/>
              <a:t>), </a:t>
            </a:r>
            <a:r>
              <a:rPr lang="de-DE" dirty="0"/>
              <a:t>XML</a:t>
            </a:r>
          </a:p>
          <a:p>
            <a:r>
              <a:rPr lang="de-DE" dirty="0"/>
              <a:t>Server Part: PHP, MySQL</a:t>
            </a:r>
          </a:p>
          <a:p>
            <a:r>
              <a:rPr lang="de-DE" dirty="0"/>
              <a:t>Schnittstelle: JSON via Post-Request</a:t>
            </a:r>
          </a:p>
          <a:p>
            <a:r>
              <a:rPr lang="de-DE" dirty="0" err="1"/>
              <a:t>Codeversionverwaltung</a:t>
            </a:r>
            <a:r>
              <a:rPr lang="de-DE" dirty="0"/>
              <a:t>: </a:t>
            </a:r>
            <a:r>
              <a:rPr lang="de-DE" dirty="0" err="1"/>
              <a:t>GitHub</a:t>
            </a:r>
            <a:endParaRPr lang="de-DE" dirty="0"/>
          </a:p>
          <a:p>
            <a:endParaRPr lang="de-DE" dirty="0"/>
          </a:p>
        </p:txBody>
      </p:sp>
      <p:pic>
        <p:nvPicPr>
          <p:cNvPr id="4" name="Picture 2" descr="http://s3.amazonaws.com/files.posterous.com/temp-2010-07-23/gAhEimkgjgFkkJybnyFzvxAorhCJCfAEuDvrHAEtAcGGBJbgEzCEzuFdDIEJ/500px-GitHub.svg.png.scaled500.png?AWSAccessKeyId=AKIAJFZAE65UYRT34AOQ&amp;Expires=1358512606&amp;Signature=Q%2FuVsLuVCoLOKRwXDrYCNQm1rdk%3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3923" y="4112591"/>
            <a:ext cx="2381250" cy="1052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ttp://www.zdnet.de/wp-content/uploads/2012/10/github-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5961" y="4342903"/>
            <a:ext cx="1152128" cy="822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http://images.netzwelt.de/article/2013/java-wurde-kritische-sicherheitsluecke-entdeckt-bild-appleinsidercom-17705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0694" y="2724900"/>
            <a:ext cx="809622" cy="497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Arbeitsweise</a:t>
            </a:r>
            <a:endParaRPr lang="de-DE"/>
          </a:p>
        </p:txBody>
      </p:sp>
      <p:pic>
        <p:nvPicPr>
          <p:cNvPr id="4" name="Inhaltsplatzhalter 3" descr="Versions.pn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2362016"/>
            <a:ext cx="3657600" cy="300233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Inhaltsplatzhalt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smtClean="0"/>
              <a:t>Gleichzeitiges Arbeiten an einem Projekt</a:t>
            </a:r>
          </a:p>
          <a:p>
            <a:r>
              <a:rPr lang="de-DE" smtClean="0"/>
              <a:t>Jeder kann unabhängig von den anderen arbeiten</a:t>
            </a:r>
            <a:endParaRPr lang="de-DE"/>
          </a:p>
        </p:txBody>
      </p:sp>
      <p:sp>
        <p:nvSpPr>
          <p:cNvPr id="6" name="Textfeld 5"/>
          <p:cNvSpPr txBox="1"/>
          <p:nvPr/>
        </p:nvSpPr>
        <p:spPr>
          <a:xfrm>
            <a:off x="395536" y="1916832"/>
            <a:ext cx="374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mtClean="0"/>
              <a:t>Github</a:t>
            </a:r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Arbeitsbereich - Max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400" smtClean="0"/>
              <a:t>Aneignung von Wissen:</a:t>
            </a:r>
          </a:p>
          <a:p>
            <a:pPr lvl="1"/>
            <a:r>
              <a:rPr lang="de-DE" sz="2000" smtClean="0"/>
              <a:t>Java</a:t>
            </a:r>
          </a:p>
          <a:p>
            <a:pPr lvl="1"/>
            <a:r>
              <a:rPr lang="de-DE" sz="2000" smtClean="0"/>
              <a:t>GitHub</a:t>
            </a:r>
          </a:p>
          <a:p>
            <a:pPr lvl="1"/>
            <a:r>
              <a:rPr lang="de-DE" sz="2000" smtClean="0"/>
              <a:t>Android Programmierung</a:t>
            </a:r>
          </a:p>
          <a:p>
            <a:r>
              <a:rPr lang="de-DE" sz="2400" smtClean="0"/>
              <a:t>Erstellung der Oberfläche</a:t>
            </a:r>
          </a:p>
          <a:p>
            <a:r>
              <a:rPr lang="de-DE" sz="2400" smtClean="0"/>
              <a:t>/res: beinhaltet die Layout Files</a:t>
            </a:r>
          </a:p>
          <a:p>
            <a:r>
              <a:rPr lang="de-DE" sz="2400" smtClean="0"/>
              <a:t>/src: beinhaltet den Java Code</a:t>
            </a:r>
          </a:p>
          <a:p>
            <a:r>
              <a:rPr lang="de-DE" sz="2400" smtClean="0"/>
              <a:t>/values: z.B. Strings und Arrays</a:t>
            </a:r>
          </a:p>
          <a:p>
            <a:r>
              <a:rPr lang="de-DE" sz="2400" smtClean="0"/>
              <a:t>Android Manifest</a:t>
            </a:r>
          </a:p>
          <a:p>
            <a:endParaRPr lang="de-DE" sz="2400" smtClean="0"/>
          </a:p>
          <a:p>
            <a:pPr lvl="1">
              <a:buNone/>
            </a:pPr>
            <a:endParaRPr lang="de-DE" sz="2000" smtClean="0"/>
          </a:p>
        </p:txBody>
      </p:sp>
      <p:pic>
        <p:nvPicPr>
          <p:cNvPr id="4" name="Grafik 3" descr="Tre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660232" y="260648"/>
            <a:ext cx="2129905" cy="638132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Arbeitsbereich Max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400" smtClean="0"/>
              <a:t>/res:</a:t>
            </a:r>
          </a:p>
          <a:p>
            <a:pPr lvl="1"/>
            <a:r>
              <a:rPr lang="de-DE" sz="2000" smtClean="0"/>
              <a:t>Oberfläche wird per XML gespeichert</a:t>
            </a:r>
          </a:p>
          <a:p>
            <a:pPr lvl="1"/>
            <a:r>
              <a:rPr lang="de-DE" sz="2000" smtClean="0"/>
              <a:t>Editierbar in Quelltext und im grafischen Layout</a:t>
            </a:r>
            <a:endParaRPr lang="de-DE" sz="2000"/>
          </a:p>
        </p:txBody>
      </p:sp>
      <p:pic>
        <p:nvPicPr>
          <p:cNvPr id="4" name="Grafik 3" descr="Logi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479704" y="2908372"/>
            <a:ext cx="2664296" cy="394962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Grafik 4" descr="Codeblock_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2924945"/>
            <a:ext cx="6384764" cy="393305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Arbeitsbereich Max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mtClean="0"/>
              <a:t>/src</a:t>
            </a:r>
          </a:p>
          <a:p>
            <a:pPr lvl="1"/>
            <a:r>
              <a:rPr lang="de-DE" smtClean="0"/>
              <a:t>Beinhaltet den Quelltext in Java</a:t>
            </a:r>
            <a:endParaRPr lang="de-DE"/>
          </a:p>
        </p:txBody>
      </p:sp>
      <p:pic>
        <p:nvPicPr>
          <p:cNvPr id="4" name="Grafik 3" descr="CodeBlock_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1560" y="2636912"/>
            <a:ext cx="5334000" cy="36671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Arbeitsbereich Max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mtClean="0"/>
              <a:t>Android Manifest</a:t>
            </a:r>
          </a:p>
          <a:p>
            <a:pPr lvl="1"/>
            <a:r>
              <a:rPr lang="de-DE" smtClean="0"/>
              <a:t>Behinhaltet, Rechtvergabe und</a:t>
            </a:r>
            <a:br>
              <a:rPr lang="de-DE" smtClean="0"/>
            </a:br>
            <a:r>
              <a:rPr lang="de-DE" smtClean="0"/>
              <a:t>generelle Einstellungen</a:t>
            </a:r>
          </a:p>
          <a:p>
            <a:endParaRPr lang="de-DE"/>
          </a:p>
        </p:txBody>
      </p:sp>
      <p:pic>
        <p:nvPicPr>
          <p:cNvPr id="4" name="Grafik 3" descr="Manifest_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1520" y="3212976"/>
            <a:ext cx="5656695" cy="335143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Grafik 4" descr="Manifest_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12160" y="188640"/>
            <a:ext cx="2880320" cy="279062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aemera">
  <a:themeElements>
    <a:clrScheme name="Haemera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Haemera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Haemera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0</TotalTime>
  <Words>239</Words>
  <Application>Microsoft Office PowerPoint</Application>
  <PresentationFormat>Bildschirmpräsentation (4:3)</PresentationFormat>
  <Paragraphs>86</Paragraphs>
  <Slides>19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0" baseType="lpstr">
      <vt:lpstr>Haemera</vt:lpstr>
      <vt:lpstr>Android App „Pam“ Hasan, Max, Marcel, Thomas</vt:lpstr>
      <vt:lpstr>Gliederung</vt:lpstr>
      <vt:lpstr>Projektvorstellung</vt:lpstr>
      <vt:lpstr>Arbeitsweise</vt:lpstr>
      <vt:lpstr>Arbeitsweise</vt:lpstr>
      <vt:lpstr>Arbeitsbereich - Max</vt:lpstr>
      <vt:lpstr>Arbeitsbereich Max</vt:lpstr>
      <vt:lpstr>Arbeitsbereich Max</vt:lpstr>
      <vt:lpstr>Arbeitsbereich Max</vt:lpstr>
      <vt:lpstr>Arbeitsbereich Max</vt:lpstr>
      <vt:lpstr>Arbeitsbereich Max</vt:lpstr>
      <vt:lpstr>Arbeitsbereich Max</vt:lpstr>
      <vt:lpstr>Arbeitsbereich Thomas</vt:lpstr>
      <vt:lpstr>Arbeitsbereich - Marcel</vt:lpstr>
      <vt:lpstr>Arbeitsbereich - Marcel</vt:lpstr>
      <vt:lpstr>Arbeitsbereich - Marcel</vt:lpstr>
      <vt:lpstr>Arbeitsbereich - Marcel</vt:lpstr>
      <vt:lpstr>Arbeitsbereich - Hasan</vt:lpstr>
      <vt:lpstr>Resultate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App „Pam“</dc:title>
  <dc:creator>Flennic</dc:creator>
  <cp:lastModifiedBy>Marcel Bohländer</cp:lastModifiedBy>
  <cp:revision>34</cp:revision>
  <dcterms:created xsi:type="dcterms:W3CDTF">2013-01-14T17:34:35Z</dcterms:created>
  <dcterms:modified xsi:type="dcterms:W3CDTF">2013-01-24T13:09:33Z</dcterms:modified>
</cp:coreProperties>
</file>