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5" r:id="rId8"/>
    <p:sldId id="266" r:id="rId9"/>
    <p:sldId id="267" r:id="rId10"/>
    <p:sldId id="261" r:id="rId11"/>
    <p:sldId id="269" r:id="rId12"/>
    <p:sldId id="271" r:id="rId13"/>
    <p:sldId id="268" r:id="rId14"/>
    <p:sldId id="262" r:id="rId15"/>
    <p:sldId id="272" r:id="rId16"/>
    <p:sldId id="273" r:id="rId17"/>
    <p:sldId id="264" r:id="rId18"/>
    <p:sldId id="263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24.01.2013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24.01.2013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24.01.2013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24.01.2013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24.01.2013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24.01.2013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24.01.2013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24.01.2013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24.01.2013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24.01.2013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24.01.2013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24.01.2013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Android App „Pam“</a:t>
            </a:r>
            <a:br>
              <a:rPr lang="de-DE" smtClean="0"/>
            </a:br>
            <a:r>
              <a:rPr lang="de-DE" smtClean="0"/>
              <a:t>Hasan, Max, Marcel, Thomas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Mitglieder der Gruppe</a:t>
            </a:r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Arbeitsbereich Max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/values</a:t>
            </a:r>
          </a:p>
          <a:p>
            <a:pPr lvl="1"/>
            <a:r>
              <a:rPr lang="de-DE" smtClean="0"/>
              <a:t>Dient der Übergabe der Variablen, von …</a:t>
            </a:r>
          </a:p>
          <a:p>
            <a:pPr lvl="1"/>
            <a:endParaRPr lang="de-DE" smtClean="0"/>
          </a:p>
          <a:p>
            <a:pPr lvl="1"/>
            <a:endParaRPr lang="de-DE" smtClean="0"/>
          </a:p>
          <a:p>
            <a:pPr lvl="1"/>
            <a:endParaRPr lang="de-DE" smtClean="0"/>
          </a:p>
          <a:p>
            <a:pPr lvl="1"/>
            <a:endParaRPr lang="de-DE" smtClean="0"/>
          </a:p>
          <a:p>
            <a:pPr lvl="1"/>
            <a:r>
              <a:rPr lang="de-DE" smtClean="0"/>
              <a:t>Nach:</a:t>
            </a:r>
            <a:endParaRPr lang="de-DE"/>
          </a:p>
        </p:txBody>
      </p:sp>
      <p:pic>
        <p:nvPicPr>
          <p:cNvPr id="4" name="Grafik 3" descr="String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2708920"/>
            <a:ext cx="2116266" cy="1800200"/>
          </a:xfrm>
          <a:prstGeom prst="rect">
            <a:avLst/>
          </a:prstGeom>
        </p:spPr>
      </p:pic>
      <p:pic>
        <p:nvPicPr>
          <p:cNvPr id="6" name="Grafik 5" descr="Strings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5896" y="2708920"/>
            <a:ext cx="3743325" cy="1819275"/>
          </a:xfrm>
          <a:prstGeom prst="rect">
            <a:avLst/>
          </a:prstGeom>
        </p:spPr>
      </p:pic>
      <p:pic>
        <p:nvPicPr>
          <p:cNvPr id="7" name="Grafik 6" descr="Strings_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7624" y="5013176"/>
            <a:ext cx="4010025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Arbeitsbereich Max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Probleme</a:t>
            </a:r>
          </a:p>
          <a:p>
            <a:pPr lvl="1"/>
            <a:r>
              <a:rPr lang="de-DE" smtClean="0"/>
              <a:t>App ist nicht ausfürbar: Analyse mit Logcat</a:t>
            </a:r>
          </a:p>
          <a:p>
            <a:pPr lvl="1"/>
            <a:r>
              <a:rPr lang="de-DE" smtClean="0"/>
              <a:t>Problem konnte nicht gelöst werden</a:t>
            </a:r>
            <a:endParaRPr lang="de-DE"/>
          </a:p>
        </p:txBody>
      </p:sp>
      <p:pic>
        <p:nvPicPr>
          <p:cNvPr id="4" name="Grafik 3" descr="Logca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3212976"/>
            <a:ext cx="4211960" cy="35505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Grafik 4" descr="Edi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3356992"/>
            <a:ext cx="2016224" cy="30090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Arbeitsbereich Max</a:t>
            </a:r>
            <a:endParaRPr lang="de-DE"/>
          </a:p>
        </p:txBody>
      </p:sp>
      <p:pic>
        <p:nvPicPr>
          <p:cNvPr id="4" name="Inhaltsplatzhalter 3" descr="Problems_Tab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0500" y="1268760"/>
            <a:ext cx="8915996" cy="5400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Arbeitsbereich Thomas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Arbeitsbereich - </a:t>
            </a:r>
            <a:r>
              <a:rPr lang="de-DE" dirty="0" smtClean="0"/>
              <a:t>Marcel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400"/>
              </a:spcAft>
            </a:pPr>
            <a:r>
              <a:rPr lang="de-DE" sz="2400" dirty="0" smtClean="0"/>
              <a:t>Server – Part</a:t>
            </a:r>
          </a:p>
          <a:p>
            <a:pPr>
              <a:spcAft>
                <a:spcPts val="400"/>
              </a:spcAft>
            </a:pPr>
            <a:r>
              <a:rPr lang="de-DE" sz="2400" dirty="0" smtClean="0"/>
              <a:t>Anfragen bearbeiten (POST-</a:t>
            </a:r>
            <a:r>
              <a:rPr lang="de-DE" sz="2400" dirty="0" err="1" smtClean="0"/>
              <a:t>request</a:t>
            </a:r>
            <a:r>
              <a:rPr lang="de-DE" sz="2400" dirty="0" smtClean="0"/>
              <a:t>)</a:t>
            </a:r>
          </a:p>
          <a:p>
            <a:pPr>
              <a:spcAft>
                <a:spcPts val="400"/>
              </a:spcAft>
            </a:pPr>
            <a:r>
              <a:rPr lang="de-DE" sz="2400" dirty="0" smtClean="0"/>
              <a:t>Anfragen/ Antworten als JSON-Strings</a:t>
            </a:r>
            <a:endParaRPr lang="de-DE" sz="2400" dirty="0" smtClean="0"/>
          </a:p>
          <a:p>
            <a:pPr>
              <a:spcAft>
                <a:spcPts val="400"/>
              </a:spcAft>
            </a:pPr>
            <a:r>
              <a:rPr lang="de-DE" sz="2400" dirty="0" smtClean="0"/>
              <a:t>speichern/ auslesen aus DB (</a:t>
            </a:r>
            <a:r>
              <a:rPr lang="de-DE" sz="2400" dirty="0" err="1" smtClean="0"/>
              <a:t>MySql</a:t>
            </a:r>
            <a:r>
              <a:rPr lang="de-DE" sz="2400" dirty="0" smtClean="0"/>
              <a:t>)</a:t>
            </a:r>
          </a:p>
          <a:p>
            <a:pPr>
              <a:spcAft>
                <a:spcPts val="400"/>
              </a:spcAft>
            </a:pPr>
            <a:r>
              <a:rPr lang="de-DE" sz="2400" dirty="0" err="1"/>
              <a:t>Scripte</a:t>
            </a:r>
            <a:r>
              <a:rPr lang="de-DE" sz="2400" dirty="0"/>
              <a:t> -&gt; </a:t>
            </a:r>
            <a:r>
              <a:rPr lang="de-DE" sz="2400" dirty="0" smtClean="0"/>
              <a:t>PHP</a:t>
            </a:r>
          </a:p>
          <a:p>
            <a:pPr>
              <a:spcAft>
                <a:spcPts val="400"/>
              </a:spcAft>
            </a:pPr>
            <a:r>
              <a:rPr lang="de-DE" sz="2400" dirty="0" smtClean="0"/>
              <a:t>Datenbank Zugriff -&gt; </a:t>
            </a:r>
            <a:r>
              <a:rPr lang="de-DE" sz="2400" dirty="0" err="1" smtClean="0"/>
              <a:t>Propel</a:t>
            </a:r>
            <a:endParaRPr lang="de-DE" sz="2400" dirty="0" smtClean="0"/>
          </a:p>
          <a:p>
            <a:pPr marL="36576" indent="0">
              <a:buNone/>
            </a:pPr>
            <a:endParaRPr lang="de-DE" dirty="0" smtClean="0"/>
          </a:p>
        </p:txBody>
      </p:sp>
      <p:pic>
        <p:nvPicPr>
          <p:cNvPr id="1026" name="Picture 2" descr="http://i.computer-bild.de/imgs/3/7/2/3/0/5/3/Samsung-Galaxy-S3-227x170-1c8da90f1d6a8a9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4869160"/>
            <a:ext cx="1873720" cy="140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Wolke 3"/>
          <p:cNvSpPr/>
          <p:nvPr/>
        </p:nvSpPr>
        <p:spPr>
          <a:xfrm>
            <a:off x="3360795" y="5264739"/>
            <a:ext cx="1402695" cy="61206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>
            <a:stCxn id="4" idx="2"/>
            <a:endCxn id="1026" idx="3"/>
          </p:cNvCxnSpPr>
          <p:nvPr/>
        </p:nvCxnSpPr>
        <p:spPr>
          <a:xfrm flipH="1">
            <a:off x="2197249" y="5570774"/>
            <a:ext cx="116789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10"/>
          <p:cNvCxnSpPr>
            <a:stCxn id="4" idx="0"/>
            <a:endCxn id="1028" idx="1"/>
          </p:cNvCxnSpPr>
          <p:nvPr/>
        </p:nvCxnSpPr>
        <p:spPr>
          <a:xfrm flipV="1">
            <a:off x="4762321" y="5570773"/>
            <a:ext cx="110582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Vollbild anzei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189773"/>
            <a:ext cx="790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Arbeitsbereich - Marcel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/>
              <a:t>Scripte</a:t>
            </a:r>
            <a:r>
              <a:rPr lang="de-DE" sz="2400" dirty="0" smtClean="0"/>
              <a:t>/ Anfragen bearbeiten</a:t>
            </a:r>
            <a:endParaRPr lang="de-DE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23" y="2780928"/>
            <a:ext cx="862965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399803"/>
            <a:ext cx="358140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5771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Arbeitsbereich - Marcel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Datenbank &amp; </a:t>
            </a:r>
            <a:r>
              <a:rPr lang="de-DE" dirty="0" err="1" smtClean="0"/>
              <a:t>Propel</a:t>
            </a:r>
            <a:endParaRPr lang="de-DE" dirty="0" smtClean="0"/>
          </a:p>
          <a:p>
            <a:pPr marL="36576" indent="0">
              <a:buNone/>
            </a:pP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941168"/>
            <a:ext cx="421005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61259"/>
              </p:ext>
            </p:extLst>
          </p:nvPr>
        </p:nvGraphicFramePr>
        <p:xfrm>
          <a:off x="2411760" y="2492896"/>
          <a:ext cx="2111896" cy="1867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896"/>
              </a:tblGrid>
              <a:tr h="427355">
                <a:tc>
                  <a:txBody>
                    <a:bodyPr/>
                    <a:lstStyle/>
                    <a:p>
                      <a:r>
                        <a:rPr lang="de-DE" dirty="0" smtClean="0"/>
                        <a:t>User</a:t>
                      </a:r>
                      <a:endParaRPr lang="de-DE" dirty="0"/>
                    </a:p>
                  </a:txBody>
                  <a:tcPr/>
                </a:tc>
              </a:tr>
              <a:tr h="427355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id</a:t>
                      </a:r>
                      <a:endParaRPr lang="de-DE" dirty="0"/>
                    </a:p>
                  </a:txBody>
                  <a:tcPr/>
                </a:tc>
              </a:tr>
              <a:tr h="506402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name</a:t>
                      </a:r>
                      <a:endParaRPr lang="de-DE" dirty="0"/>
                    </a:p>
                  </a:txBody>
                  <a:tcPr/>
                </a:tc>
              </a:tr>
              <a:tr h="506402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password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623056"/>
              </p:ext>
            </p:extLst>
          </p:nvPr>
        </p:nvGraphicFramePr>
        <p:xfrm>
          <a:off x="6156176" y="2492896"/>
          <a:ext cx="1737098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098"/>
              </a:tblGrid>
              <a:tr h="257748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Note</a:t>
                      </a:r>
                      <a:endParaRPr lang="de-DE" sz="1600" dirty="0"/>
                    </a:p>
                  </a:txBody>
                  <a:tcPr/>
                </a:tc>
              </a:tr>
              <a:tr h="257748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id</a:t>
                      </a:r>
                      <a:endParaRPr lang="de-DE" sz="1600" dirty="0"/>
                    </a:p>
                  </a:txBody>
                  <a:tcPr/>
                </a:tc>
              </a:tr>
              <a:tr h="257748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user_id</a:t>
                      </a:r>
                      <a:endParaRPr lang="de-DE" sz="1600" dirty="0"/>
                    </a:p>
                  </a:txBody>
                  <a:tcPr/>
                </a:tc>
              </a:tr>
              <a:tr h="257748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title</a:t>
                      </a:r>
                      <a:endParaRPr lang="de-DE" sz="1600" dirty="0"/>
                    </a:p>
                  </a:txBody>
                  <a:tcPr/>
                </a:tc>
              </a:tr>
              <a:tr h="257748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content</a:t>
                      </a:r>
                      <a:endParaRPr lang="de-DE" sz="1600" dirty="0"/>
                    </a:p>
                  </a:txBody>
                  <a:tcPr/>
                </a:tc>
              </a:tr>
              <a:tr h="257748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created_at</a:t>
                      </a:r>
                      <a:endParaRPr lang="de-DE" sz="1600" dirty="0"/>
                    </a:p>
                  </a:txBody>
                  <a:tcPr/>
                </a:tc>
              </a:tr>
              <a:tr h="257748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valid_to</a:t>
                      </a:r>
                      <a:endParaRPr lang="de-DE" sz="1600" dirty="0"/>
                    </a:p>
                  </a:txBody>
                  <a:tcPr/>
                </a:tc>
              </a:tr>
              <a:tr h="257748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category</a:t>
                      </a:r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Gewinkelte Verbindung 8"/>
          <p:cNvCxnSpPr/>
          <p:nvPr/>
        </p:nvCxnSpPr>
        <p:spPr>
          <a:xfrm rot="10800000">
            <a:off x="4283968" y="3140968"/>
            <a:ext cx="1872208" cy="216025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539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Arbeitsbereich - </a:t>
            </a:r>
            <a:r>
              <a:rPr lang="de-DE" dirty="0" smtClean="0"/>
              <a:t>Hasan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Resultate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Gliederung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925144"/>
          </a:xfrm>
        </p:spPr>
        <p:txBody>
          <a:bodyPr/>
          <a:lstStyle/>
          <a:p>
            <a:r>
              <a:rPr lang="de-DE" dirty="0" smtClean="0"/>
              <a:t>Projektvorstellung</a:t>
            </a:r>
          </a:p>
          <a:p>
            <a:r>
              <a:rPr lang="de-DE" dirty="0" smtClean="0"/>
              <a:t>Arbeitsweise</a:t>
            </a:r>
          </a:p>
          <a:p>
            <a:r>
              <a:rPr lang="de-DE" dirty="0" smtClean="0"/>
              <a:t>Arbeitsbereiche</a:t>
            </a:r>
          </a:p>
          <a:p>
            <a:pPr lvl="1"/>
            <a:r>
              <a:rPr lang="de-DE" dirty="0" smtClean="0"/>
              <a:t>Max</a:t>
            </a:r>
          </a:p>
          <a:p>
            <a:pPr lvl="1"/>
            <a:r>
              <a:rPr lang="de-DE" dirty="0" smtClean="0"/>
              <a:t>Thomas</a:t>
            </a:r>
          </a:p>
          <a:p>
            <a:pPr lvl="1"/>
            <a:r>
              <a:rPr lang="de-DE" dirty="0" smtClean="0"/>
              <a:t>Marcel</a:t>
            </a:r>
          </a:p>
          <a:p>
            <a:pPr lvl="1"/>
            <a:r>
              <a:rPr lang="de-DE" dirty="0" smtClean="0"/>
              <a:t>Hasan</a:t>
            </a:r>
          </a:p>
          <a:p>
            <a:r>
              <a:rPr lang="de-DE" dirty="0" smtClean="0"/>
              <a:t>Resultate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P</a:t>
            </a:r>
            <a:r>
              <a:rPr lang="de-DE" dirty="0" smtClean="0"/>
              <a:t>ersonal </a:t>
            </a:r>
            <a:r>
              <a:rPr lang="de-DE" dirty="0" smtClean="0">
                <a:solidFill>
                  <a:srgbClr val="FF0000"/>
                </a:solidFill>
              </a:rPr>
              <a:t>A</a:t>
            </a:r>
            <a:r>
              <a:rPr lang="de-DE" dirty="0" smtClean="0"/>
              <a:t>ssistent </a:t>
            </a:r>
            <a:r>
              <a:rPr lang="de-DE" dirty="0" smtClean="0">
                <a:solidFill>
                  <a:srgbClr val="FF0000"/>
                </a:solidFill>
              </a:rPr>
              <a:t>M</a:t>
            </a:r>
            <a:r>
              <a:rPr lang="de-DE" dirty="0" smtClean="0"/>
              <a:t>anager </a:t>
            </a:r>
          </a:p>
          <a:p>
            <a:r>
              <a:rPr lang="de-DE" dirty="0" err="1" smtClean="0"/>
              <a:t>Android</a:t>
            </a:r>
            <a:r>
              <a:rPr lang="de-DE" dirty="0" smtClean="0"/>
              <a:t> App -&gt; </a:t>
            </a:r>
            <a:r>
              <a:rPr lang="de-DE" dirty="0" err="1" smtClean="0"/>
              <a:t>Cloud</a:t>
            </a:r>
            <a:r>
              <a:rPr lang="de-DE" dirty="0" smtClean="0"/>
              <a:t>-Notizverwaltung</a:t>
            </a:r>
          </a:p>
          <a:p>
            <a:r>
              <a:rPr lang="de-DE" dirty="0" smtClean="0"/>
              <a:t>Notizen liegen auf einem Server</a:t>
            </a:r>
          </a:p>
          <a:p>
            <a:r>
              <a:rPr lang="de-DE" dirty="0" smtClean="0"/>
              <a:t>Passwort geschützt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Android</a:t>
            </a:r>
            <a:r>
              <a:rPr lang="de-DE" dirty="0"/>
              <a:t> Part: </a:t>
            </a:r>
            <a:r>
              <a:rPr lang="de-DE" dirty="0" smtClean="0"/>
              <a:t>Java (</a:t>
            </a:r>
            <a:r>
              <a:rPr lang="de-DE" dirty="0" err="1" smtClean="0"/>
              <a:t>Eclipse</a:t>
            </a:r>
            <a:r>
              <a:rPr lang="de-DE" dirty="0" smtClean="0"/>
              <a:t>), </a:t>
            </a:r>
            <a:r>
              <a:rPr lang="de-DE" dirty="0"/>
              <a:t>XML</a:t>
            </a:r>
          </a:p>
          <a:p>
            <a:r>
              <a:rPr lang="de-DE" dirty="0"/>
              <a:t>Server Part: PHP, MySQL</a:t>
            </a:r>
          </a:p>
          <a:p>
            <a:r>
              <a:rPr lang="de-DE" dirty="0"/>
              <a:t>Schnittstelle: JSON via Post-Request</a:t>
            </a:r>
          </a:p>
          <a:p>
            <a:r>
              <a:rPr lang="de-DE" dirty="0" err="1"/>
              <a:t>Codeversionverwaltung</a:t>
            </a:r>
            <a:r>
              <a:rPr lang="de-DE" dirty="0"/>
              <a:t>: </a:t>
            </a:r>
            <a:r>
              <a:rPr lang="de-DE" dirty="0" err="1"/>
              <a:t>GitHub</a:t>
            </a:r>
            <a:endParaRPr lang="de-DE" dirty="0"/>
          </a:p>
          <a:p>
            <a:endParaRPr lang="de-DE" dirty="0"/>
          </a:p>
        </p:txBody>
      </p:sp>
      <p:pic>
        <p:nvPicPr>
          <p:cNvPr id="4" name="Picture 2" descr="http://s3.amazonaws.com/files.posterous.com/temp-2010-07-23/gAhEimkgjgFkkJybnyFzvxAorhCJCfAEuDvrHAEtAcGGBJbgEzCEzuFdDIEJ/500px-GitHub.svg.png.scaled500.png?AWSAccessKeyId=AKIAJFZAE65UYRT34AOQ&amp;Expires=1358512606&amp;Signature=Q%2FuVsLuVCoLOKRwXDrYCNQm1rdk%3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923" y="4112591"/>
            <a:ext cx="2381250" cy="105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zdnet.de/wp-content/uploads/2012/10/githu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961" y="4342903"/>
            <a:ext cx="1152128" cy="82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images.netzwelt.de/article/2013/java-wurde-kritische-sicherheitsluecke-entdeckt-bild-appleinsidercom-1770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694" y="2724900"/>
            <a:ext cx="809622" cy="49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Arbeitsweise</a:t>
            </a:r>
            <a:endParaRPr lang="de-DE"/>
          </a:p>
        </p:txBody>
      </p:sp>
      <p:pic>
        <p:nvPicPr>
          <p:cNvPr id="4" name="Inhaltsplatzhalter 3" descr="Versions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62016"/>
            <a:ext cx="3657600" cy="30023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mtClean="0"/>
              <a:t>Gleichzeitiges Arbeiten an einem Projekt</a:t>
            </a:r>
          </a:p>
          <a:p>
            <a:r>
              <a:rPr lang="de-DE" smtClean="0"/>
              <a:t>Jeder kann unabhängig von den anderen arbeiten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95536" y="191683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Github</a:t>
            </a:r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Arbeitsbereich - Max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smtClean="0"/>
              <a:t>Aneignung von Wissen:</a:t>
            </a:r>
          </a:p>
          <a:p>
            <a:pPr lvl="1"/>
            <a:r>
              <a:rPr lang="de-DE" sz="2000" smtClean="0"/>
              <a:t>Java</a:t>
            </a:r>
          </a:p>
          <a:p>
            <a:pPr lvl="1"/>
            <a:r>
              <a:rPr lang="de-DE" sz="2000" smtClean="0"/>
              <a:t>GitHub</a:t>
            </a:r>
          </a:p>
          <a:p>
            <a:pPr lvl="1"/>
            <a:r>
              <a:rPr lang="de-DE" sz="2000" smtClean="0"/>
              <a:t>Android Programmierung</a:t>
            </a:r>
          </a:p>
          <a:p>
            <a:r>
              <a:rPr lang="de-DE" sz="2400" smtClean="0"/>
              <a:t>Erstellung der Oberfläche</a:t>
            </a:r>
          </a:p>
          <a:p>
            <a:r>
              <a:rPr lang="de-DE" sz="2400" smtClean="0"/>
              <a:t>/res: beinhaltet die Layout Files</a:t>
            </a:r>
          </a:p>
          <a:p>
            <a:r>
              <a:rPr lang="de-DE" sz="2400" smtClean="0"/>
              <a:t>/src: beinhaltet den Java Code</a:t>
            </a:r>
          </a:p>
          <a:p>
            <a:r>
              <a:rPr lang="de-DE" sz="2400" smtClean="0"/>
              <a:t>/values: z.B. Strings und Arrays</a:t>
            </a:r>
          </a:p>
          <a:p>
            <a:r>
              <a:rPr lang="de-DE" sz="2400" smtClean="0"/>
              <a:t>Android Manifest</a:t>
            </a:r>
          </a:p>
          <a:p>
            <a:endParaRPr lang="de-DE" sz="2400" smtClean="0"/>
          </a:p>
          <a:p>
            <a:pPr lvl="1">
              <a:buNone/>
            </a:pPr>
            <a:endParaRPr lang="de-DE" sz="2000" smtClean="0"/>
          </a:p>
        </p:txBody>
      </p:sp>
      <p:pic>
        <p:nvPicPr>
          <p:cNvPr id="4" name="Grafik 3" descr="Tre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260648"/>
            <a:ext cx="2129905" cy="6381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Arbeitsbereich Max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smtClean="0"/>
              <a:t>/res:</a:t>
            </a:r>
          </a:p>
          <a:p>
            <a:pPr lvl="1"/>
            <a:r>
              <a:rPr lang="de-DE" sz="2000" smtClean="0"/>
              <a:t>Oberfläche wird per XML gespeichert</a:t>
            </a:r>
          </a:p>
          <a:p>
            <a:pPr lvl="1"/>
            <a:r>
              <a:rPr lang="de-DE" sz="2000" smtClean="0"/>
              <a:t>Editierbar in Quelltext und im grafischen Layout</a:t>
            </a:r>
            <a:endParaRPr lang="de-DE" sz="2000"/>
          </a:p>
        </p:txBody>
      </p:sp>
      <p:pic>
        <p:nvPicPr>
          <p:cNvPr id="4" name="Grafik 3" descr="Log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9704" y="2908372"/>
            <a:ext cx="2664296" cy="39496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Grafik 4" descr="Codeblock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924945"/>
            <a:ext cx="6384764" cy="3933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Arbeitsbereich Max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/src</a:t>
            </a:r>
          </a:p>
          <a:p>
            <a:pPr lvl="1"/>
            <a:r>
              <a:rPr lang="de-DE" smtClean="0"/>
              <a:t>Beinhaltet den Quelltext in Java</a:t>
            </a:r>
            <a:endParaRPr lang="de-DE"/>
          </a:p>
        </p:txBody>
      </p:sp>
      <p:pic>
        <p:nvPicPr>
          <p:cNvPr id="4" name="Grafik 3" descr="CodeBlock_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636912"/>
            <a:ext cx="5334000" cy="3667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Arbeitsbereich Max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Android Manifest</a:t>
            </a:r>
          </a:p>
          <a:p>
            <a:pPr lvl="1"/>
            <a:r>
              <a:rPr lang="de-DE" smtClean="0"/>
              <a:t>Behinhaltet, Rechtvergabe und</a:t>
            </a:r>
            <a:br>
              <a:rPr lang="de-DE" smtClean="0"/>
            </a:br>
            <a:r>
              <a:rPr lang="de-DE" smtClean="0"/>
              <a:t>generelle Einstellungen</a:t>
            </a:r>
          </a:p>
          <a:p>
            <a:endParaRPr lang="de-DE"/>
          </a:p>
        </p:txBody>
      </p:sp>
      <p:pic>
        <p:nvPicPr>
          <p:cNvPr id="4" name="Grafik 3" descr="Manifest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3212976"/>
            <a:ext cx="5656695" cy="3351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Grafik 4" descr="Manifest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2160" y="188640"/>
            <a:ext cx="2880320" cy="27906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aemer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Haemer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Haemer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235</Words>
  <Application>Microsoft Office PowerPoint</Application>
  <PresentationFormat>Bildschirmpräsentation (4:3)</PresentationFormat>
  <Paragraphs>84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Haemera</vt:lpstr>
      <vt:lpstr>Android App „Pam“ Hasan, Max, Marcel, Thomas</vt:lpstr>
      <vt:lpstr>Gliederung</vt:lpstr>
      <vt:lpstr>Projektvorstellung</vt:lpstr>
      <vt:lpstr>Arbeitsweise</vt:lpstr>
      <vt:lpstr>Arbeitsweise</vt:lpstr>
      <vt:lpstr>Arbeitsbereich - Max</vt:lpstr>
      <vt:lpstr>Arbeitsbereich Max</vt:lpstr>
      <vt:lpstr>Arbeitsbereich Max</vt:lpstr>
      <vt:lpstr>Arbeitsbereich Max</vt:lpstr>
      <vt:lpstr>Arbeitsbereich Max</vt:lpstr>
      <vt:lpstr>Arbeitsbereich Max</vt:lpstr>
      <vt:lpstr>Arbeitsbereich Max</vt:lpstr>
      <vt:lpstr>Arbeitsbereich Thomas</vt:lpstr>
      <vt:lpstr>Arbeitsbereich - Marcel</vt:lpstr>
      <vt:lpstr>Arbeitsbereich - Marcel</vt:lpstr>
      <vt:lpstr>Arbeitsbereich - Marcel</vt:lpstr>
      <vt:lpstr>Arbeitsbereich - Hasan</vt:lpstr>
      <vt:lpstr>Resultate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 „Pam“</dc:title>
  <dc:creator>Flennic</dc:creator>
  <cp:lastModifiedBy>Marcel Bohländer</cp:lastModifiedBy>
  <cp:revision>32</cp:revision>
  <dcterms:created xsi:type="dcterms:W3CDTF">2013-01-14T17:34:35Z</dcterms:created>
  <dcterms:modified xsi:type="dcterms:W3CDTF">2013-01-24T08:53:55Z</dcterms:modified>
</cp:coreProperties>
</file>