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
<Relationships xmlns="http://schemas.openxmlformats.org/package/2006/relationships">
    <Relationship Target="docProps/core.xml" Type="http://schemas.openxmlformats.org/package/2006/relationships/metadata/core-properties" Id="rId3"/>
    <Relationship Target="docProps/thumbnail.jpeg" Type="http://schemas.openxmlformats.org/package/2006/relationships/metadata/thumbnail" Id="rId2"/>
    <Relationship Target="ppt/presentation.xml" Type="http://schemas.openxmlformats.org/officeDocument/2006/relationships/officeDocument" Id="rId1"/>
    <Relationship Target="docProps/app.xml" Type="http://schemas.openxmlformats.org/officeDocument/2006/relationships/extended-properties" Id="rId4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0485" autoAdjust="0"/>
  </p:normalViewPr>
  <p:slideViewPr>
    <p:cSldViewPr snapToGrid="0">
      <p:cViewPr varScale="1">
        <p:scale>
          <a:sx n="54" d="100"/>
          <a:sy n="54" d="100"/>
        </p:scale>
        <p:origin x="17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
    <Relationship Target="tableStyles.xml" Type="http://schemas.openxmlformats.org/officeDocument/2006/relationships/tableStyles" Id="rId8"/>
    <Relationship Target="slides/slide2.xml" Type="http://schemas.openxmlformats.org/officeDocument/2006/relationships/slide" Id="rId3"/>
    <Relationship Target="theme/theme1.xml" Type="http://schemas.openxmlformats.org/officeDocument/2006/relationships/theme" Id="rId7"/>
    <Relationship Target="slides/slide1.xml" Type="http://schemas.openxmlformats.org/officeDocument/2006/relationships/slide" Id="rId2"/>
    <Relationship Target="slideMasters/slideMaster1.xml" Type="http://schemas.openxmlformats.org/officeDocument/2006/relationships/slideMaster" Id="rId1"/>
    <Relationship Target="viewProps.xml" Type="http://schemas.openxmlformats.org/officeDocument/2006/relationships/viewProps" Id="rId6"/>
    <Relationship Target="presProps.xml" Type="http://schemas.openxmlformats.org/officeDocument/2006/relationships/presProps" Id="rId5"/>
    <Relationship Target="notesMasters/notesMaster1.xml" Type="http://schemas.openxmlformats.org/officeDocument/2006/relationships/notesMaster" Id="rId4"/>
</Relationships>

</file>

<file path=ppt/notesMasters/_rels/notesMaster1.xml.rels><?xml version="1.0" encoding="UTF-8" standalone="yes"?>
<Relationships xmlns="http://schemas.openxmlformats.org/package/2006/relationships">
    <Relationship Target="../theme/theme2.xml" Type="http://schemas.openxmlformats.org/officeDocument/2006/relationships/theme" Id="rId1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1EE5B-9127-4DDF-9595-419D96CE1F49}" type="datetimeFigureOut">
              <a:rPr lang="fr-FR" smtClean="0"/>
              <a:t>14/02/2017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7CDC4-FBA2-44CE-A15A-CFDDF7DA69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896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
    <Relationship Target="../slides/slide1.xml" Type="http://schemas.openxmlformats.org/officeDocument/2006/relationships/slide" Id="rId2"/>
    <Relationship Target="../notesMasters/notesMaster1.xml" Type="http://schemas.openxmlformats.org/officeDocument/2006/relationships/notesMaster" Id="rId1"/>
</Relationships>

</file>

<file path=ppt/notesSlides/_rels/notesSlide2.xml.rels><?xml version="1.0" encoding="UTF-8" standalone="yes"?>
<Relationships xmlns="http://schemas.openxmlformats.org/package/2006/relationships">
    <Relationship Target="../slides/slide2.xml" Type="http://schemas.openxmlformats.org/officeDocument/2006/relationships/slide" Id="rId2"/>
    <Relationship Target="../notesMasters/notesMaster1.xml" Type="http://schemas.openxmlformats.org/officeDocument/2006/relationships/notesMaster" Id="rId1"/>
</Relationships>
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ns12="http://schemas.openxmlformats.org/drawingml/2006/compatibility" xmlns:ns13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t>Begin of comment from slide 1</a:t>
            </a:r>
          </a:p>
          <a:p>
            <a:r>
              <a:t>Lorem ipsum dolor sit amet, consectetur adipiscing elit. Pellentesque porta sed tellus volutpat sed.</a:t>
            </a:r>
          </a:p>
          <a:p>
            <a:r>
              <a:t>End of comment from slide 1</a:t>
            </a:r>
          </a:p>
          <a:p>
            <a:r>
              <a:t/>
            </a:r>
          </a:p>
          <a:p>
            <a:r>
              <a:t>=== Original comments from sample-docs/pptx-copy.pptx===</a:t>
            </a:r>
          </a:p>
          <a:p>
            <a:r>
              <a:t>Begin of comment from slide 1</a:t>
            </a:r>
          </a:p>
          <a:p>
            <a:r>
              <a:t>Copy copy copy copy copy Copy copy copy copy copy Copy copy copy copy copy Copy copy copy copy copy </a:t>
            </a:r>
          </a:p>
          <a:p>
            <a:r>
              <a:t>End of comment from slide 1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r>
              <a:t>Begin of comment from slide 1</a:t>
            </a:r>
            <a:endParaRPr lang="fr-FR"/>
          </a:p>
          <a:p>
            <a:r>
              <a:t>Lorem ipsum dolor sit amet, consectetur adipiscing elit. Pellentesque porta sed tellus volutpat sed.</a:t>
            </a:r>
            <a:endParaRPr lang="fr-FR"/>
          </a:p>
          <a:p>
            <a:r>
              <a:t>End of comment from slide 1</a:t>
            </a:r>
            <a:endParaRPr lang="fr-FR"/>
          </a:p>
          <a:p>
            <a:r>
              <a:t/>
            </a:r>
            <a:endParaRPr lang="fr-FR"/>
          </a:p>
          <a:p>
            <a:r>
              <a:t>=== Original comments from sample-docs/pptx-copy.pptx===</a:t>
            </a:r>
            <a:endParaRPr lang="fr-FR"/>
          </a:p>
          <a:p>
            <a:r>
              <a:t>Begin of comment from slide 1</a:t>
            </a:r>
            <a:endParaRPr lang="fr-FR"/>
          </a:p>
          <a:p>
            <a:r>
              <a:t>Copy copy copy copy copy Copy copy copy copy copy Copy copy copy copy copy Copy copy copy copy copy </a:t>
            </a:r>
            <a:endParaRPr lang="fr-FR"/>
          </a:p>
          <a:p>
            <a:r>
              <a:t>End of comment from slide 1</a:t>
            </a:r>
            <a:endParaRPr lang="fr-FR"/>
          </a:p>
          <a:p>
            <a:r>
              <a:t/>
            </a:r>
            <a:endParaRPr lang="fr-FR"/>
          </a:p>
          <a:p>
            <a:r>
              <a:t/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729815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ns12="http://schemas.openxmlformats.org/drawingml/2006/compatibility" xmlns:ns13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t>Begin of comment slide 2</a:t>
            </a:r>
          </a:p>
          <a:p>
            <a:r>
              <a:t>Lorem ipsum dolor sit amet, consectetur adipiscing elit. Pellentesque porta sed tellus volutpat sed.</a:t>
            </a:r>
          </a:p>
          <a:p>
            <a:r>
              <a:t>End of comment slide 2</a:t>
            </a:r>
          </a:p>
          <a:p>
            <a:r>
              <a:t/>
            </a:r>
          </a:p>
          <a:p>
            <a:r>
              <a:t>=== Original comments from sample-docs/pptx-copy.pptx===</a:t>
            </a:r>
          </a:p>
          <a:p>
            <a:r>
              <a:t>Begin of comment slide 2</a:t>
            </a:r>
          </a:p>
          <a:p>
            <a:r>
              <a:t>Copy copy copy copy copy Copy copy copy copy copy Copy copy copy copy copy Copy copy copy copy copy </a:t>
            </a:r>
          </a:p>
          <a:p>
            <a:r>
              <a:t>End of comment slide 2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r>
              <a:t>Begin of comment slide 2</a:t>
            </a:r>
            <a:endParaRPr lang="fr-FR"/>
          </a:p>
          <a:p>
            <a:r>
              <a:t>Lorem ipsum dolor sit amet, consectetur adipiscing elit. Pellentesque porta sed tellus volutpat sed.</a:t>
            </a:r>
            <a:endParaRPr lang="fr-FR"/>
          </a:p>
          <a:p>
            <a:r>
              <a:t>End of comment slide 2</a:t>
            </a:r>
            <a:endParaRPr lang="fr-FR"/>
          </a:p>
          <a:p>
            <a:r>
              <a:t/>
            </a:r>
            <a:endParaRPr lang="fr-FR"/>
          </a:p>
          <a:p>
            <a:r>
              <a:t>=== Original comments from sample-docs/pptx-copy.pptx===</a:t>
            </a:r>
            <a:endParaRPr lang="fr-FR"/>
          </a:p>
          <a:p>
            <a:r>
              <a:t>Begin of comment slide 2</a:t>
            </a:r>
            <a:endParaRPr lang="fr-FR"/>
          </a:p>
          <a:p>
            <a:r>
              <a:t>Copy copy copy copy copy Copy copy copy copy copy Copy copy copy copy copy Copy copy copy copy copy </a:t>
            </a:r>
            <a:endParaRPr lang="fr-FR"/>
          </a:p>
          <a:p>
            <a:r>
              <a:t>End of comment slide 2</a:t>
            </a:r>
            <a:endParaRPr lang="fr-FR"/>
          </a:p>
          <a:p>
            <a:r>
              <a:t/>
            </a:r>
            <a:endParaRPr lang="fr-FR"/>
          </a:p>
          <a:p>
            <a:r>
              <a:t/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880791"/>
      </p:ext>
    </p:extLst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10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11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2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3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4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5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6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7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8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9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slideLayout1.xml><?xml version="1.0" encoding="utf-8"?>
<p:sldLayout xmlns:v="urn:schemas-microsoft-com:vml" xmlns:a="http://schemas.openxmlformats.org/drawingml/2006/main" xmlns:c="http://schemas.openxmlformats.org/drawingml/2006/chart" xmlns:xdr="http://schemas.openxmlformats.org/drawingml/2006/spreadsheetDrawing" xmlns:dgm="http://schemas.openxmlformats.org/drawingml/2006/diagram" xmlns:pic="http://schemas.openxmlformats.org/drawingml/2006/picture" xmlns:wp14="http://schemas.microsoft.com/office/word/2010/wordprocessingDrawing" xmlns:p="http://schemas.openxmlformats.org/presentationml/2006/main" xmlns:ns6="http://schemas.openxmlformats.org/drawingml/2006/chartDrawing" xmlns:r="http://schemas.openxmlformats.org/officeDocument/2006/relationships" xmlns:ns13="http://schemas.openxmlformats.org/drawingml/2006/lockedCanvas" xmlns:ns12="http://schemas.openxmlformats.org/drawingml/2006/compatibility" xmlns:mc="http://schemas.openxmlformats.org/markup-compatibility/2006" xmlns:wp="http://schemas.openxmlformats.org/drawingml/2006/wordprocessingDrawing" type="title" preserve="tru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7E4853E-ECDD-443A-840C-1FE284273B35}" type="datetimeFigureOut">
              <a:rPr lang="fr-FR" smtClean="false"/>
              <a:t>14/02/2017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E3811F5C-F6AB-470B-8321-08F27CD4598A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13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853E-ECDD-443A-840C-1FE284273B35}" type="datetimeFigureOut">
              <a:rPr lang="fr-FR" smtClean="0"/>
              <a:t>14/02/2017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1F5C-F6AB-470B-8321-08F27CD459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250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853E-ECDD-443A-840C-1FE284273B35}" type="datetimeFigureOut">
              <a:rPr lang="fr-FR" smtClean="0"/>
              <a:t>14/02/2017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1F5C-F6AB-470B-8321-08F27CD459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9787223"/>
      </p:ext>
    </p:extLst>
  </p:cSld>
  <p:clrMapOvr>
    <a:masterClrMapping/>
  </p:clrMapOvr>
</p:sldLayout>
</file>

<file path=ppt/slideLayouts/slideLayout2.xml><?xml version="1.0" encoding="utf-8"?>
<p:sldLayout xmlns:v="urn:schemas-microsoft-com:vml" xmlns:a="http://schemas.openxmlformats.org/drawingml/2006/main" xmlns:c="http://schemas.openxmlformats.org/drawingml/2006/chart" xmlns:xdr="http://schemas.openxmlformats.org/drawingml/2006/spreadsheetDrawing" xmlns:dgm="http://schemas.openxmlformats.org/drawingml/2006/diagram" xmlns:pic="http://schemas.openxmlformats.org/drawingml/2006/picture" xmlns:wp14="http://schemas.microsoft.com/office/word/2010/wordprocessingDrawing" xmlns:p="http://schemas.openxmlformats.org/presentationml/2006/main" xmlns:ns6="http://schemas.openxmlformats.org/drawingml/2006/chartDrawing" xmlns:r="http://schemas.openxmlformats.org/officeDocument/2006/relationships" xmlns:ns13="http://schemas.openxmlformats.org/drawingml/2006/lockedCanvas" xmlns:ns12="http://schemas.openxmlformats.org/drawingml/2006/compatibility" xmlns:mc="http://schemas.openxmlformats.org/markup-compatibility/2006" xmlns:wp="http://schemas.openxmlformats.org/drawingml/2006/wordprocessingDrawing" type="obj" preserve="true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7E4853E-ECDD-443A-840C-1FE284273B35}" type="datetimeFigureOut">
              <a:rPr lang="fr-FR" smtClean="false"/>
              <a:t>14/02/2017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E3811F5C-F6AB-470B-8321-08F27CD4598A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00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853E-ECDD-443A-840C-1FE284273B35}" type="datetimeFigureOut">
              <a:rPr lang="fr-FR" smtClean="0"/>
              <a:t>14/02/2017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1F5C-F6AB-470B-8321-08F27CD459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42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853E-ECDD-443A-840C-1FE284273B35}" type="datetimeFigureOut">
              <a:rPr lang="fr-FR" smtClean="0"/>
              <a:t>14/02/2017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1F5C-F6AB-470B-8321-08F27CD459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182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853E-ECDD-443A-840C-1FE284273B35}" type="datetimeFigureOut">
              <a:rPr lang="fr-FR" smtClean="0"/>
              <a:t>14/02/2017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1F5C-F6AB-470B-8321-08F27CD459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388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853E-ECDD-443A-840C-1FE284273B35}" type="datetimeFigureOut">
              <a:rPr lang="fr-FR" smtClean="0"/>
              <a:t>14/02/2017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1F5C-F6AB-470B-8321-08F27CD459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8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853E-ECDD-443A-840C-1FE284273B35}" type="datetimeFigureOut">
              <a:rPr lang="fr-FR" smtClean="0"/>
              <a:t>14/02/2017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1F5C-F6AB-470B-8321-08F27CD459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9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853E-ECDD-443A-840C-1FE284273B35}" type="datetimeFigureOut">
              <a:rPr lang="fr-FR" smtClean="0"/>
              <a:t>14/02/2017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1F5C-F6AB-470B-8321-08F27CD459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47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853E-ECDD-443A-840C-1FE284273B35}" type="datetimeFigureOut">
              <a:rPr lang="fr-FR" smtClean="0"/>
              <a:t>14/02/2017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1F5C-F6AB-470B-8321-08F27CD459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4821230"/>
      </p:ext>
    </p:extLst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  <Relationship Target="../slideLayouts/slideLayout8.xml" Type="http://schemas.openxmlformats.org/officeDocument/2006/relationships/slideLayout" Id="rId8"/>
    <Relationship Target="../slideLayouts/slideLayout3.xml" Type="http://schemas.openxmlformats.org/officeDocument/2006/relationships/slideLayout" Id="rId3"/>
    <Relationship Target="../slideLayouts/slideLayout7.xml" Type="http://schemas.openxmlformats.org/officeDocument/2006/relationships/slideLayout" Id="rId7"/>
    <Relationship Target="../theme/theme1.xml" Type="http://schemas.openxmlformats.org/officeDocument/2006/relationships/theme" Id="rId12"/>
    <Relationship Target="../slideLayouts/slideLayout2.xml" Type="http://schemas.openxmlformats.org/officeDocument/2006/relationships/slideLayout" Id="rId2"/>
    <Relationship Target="../slideLayouts/slideLayout1.xml" Type="http://schemas.openxmlformats.org/officeDocument/2006/relationships/slideLayout" Id="rId1"/>
    <Relationship Target="../slideLayouts/slideLayout6.xml" Type="http://schemas.openxmlformats.org/officeDocument/2006/relationships/slideLayout" Id="rId6"/>
    <Relationship Target="../slideLayouts/slideLayout11.xml" Type="http://schemas.openxmlformats.org/officeDocument/2006/relationships/slideLayout" Id="rId11"/>
    <Relationship Target="../slideLayouts/slideLayout5.xml" Type="http://schemas.openxmlformats.org/officeDocument/2006/relationships/slideLayout" Id="rId5"/>
    <Relationship Target="../slideLayouts/slideLayout10.xml" Type="http://schemas.openxmlformats.org/officeDocument/2006/relationships/slideLayout" Id="rId10"/>
    <Relationship Target="../slideLayouts/slideLayout4.xml" Type="http://schemas.openxmlformats.org/officeDocument/2006/relationships/slideLayout" Id="rId4"/>
    <Relationship Target="../slideLayouts/slideLayout9.xml" Type="http://schemas.openxmlformats.org/officeDocument/2006/relationships/slideLayout" Id="rId9"/>
</Relationships>

</file>

<file path=ppt/slideMasters/slideMaster1.xml><?xml version="1.0" encoding="utf-8"?>
<p:sldMaster xmlns:v="urn:schemas-microsoft-com:vml" xmlns:a="http://schemas.openxmlformats.org/drawingml/2006/main" xmlns:c="http://schemas.openxmlformats.org/drawingml/2006/chart" xmlns:xdr="http://schemas.openxmlformats.org/drawingml/2006/spreadsheetDrawing" xmlns:dgm="http://schemas.openxmlformats.org/drawingml/2006/diagram" xmlns:pic="http://schemas.openxmlformats.org/drawingml/2006/picture" xmlns:wp14="http://schemas.microsoft.com/office/word/2010/wordprocessingDrawing" xmlns:p="http://schemas.openxmlformats.org/presentationml/2006/main" xmlns:ns6="http://schemas.openxmlformats.org/drawingml/2006/chartDrawing" xmlns:r="http://schemas.openxmlformats.org/officeDocument/2006/relationships" xmlns:ns13="http://schemas.openxmlformats.org/drawingml/2006/lockedCanvas" xmlns:ns12="http://schemas.openxmlformats.org/drawingml/2006/compatibility" xmlns:mc="http://schemas.openxmlformats.org/markup-compatibility/2006" xmlns:wp="http://schemas.openxmlformats.org/drawingml/2006/wordprocessingDrawing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4853E-ECDD-443A-840C-1FE284273B35}" type="datetimeFigureOut">
              <a:rPr lang="fr-FR" smtClean="false"/>
              <a:t>14/02/2017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11F5C-F6AB-470B-8321-08F27CD4598A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42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Target="../notesSlides/notesSlide1.xml" Type="http://schemas.openxmlformats.org/officeDocument/2006/relationships/notesSlide" Id="rId2"/>
    <Relationship Target="../slideLayouts/slideLayout1.xml" Type="http://schemas.openxmlformats.org/officeDocument/2006/relationships/slideLayout" Id="rId1"/>
</Relationships>

</file>

<file path=ppt/slides/_rels/slide2.xml.rels><?xml version="1.0" encoding="UTF-8" standalone="yes"?>
<Relationships xmlns="http://schemas.openxmlformats.org/package/2006/relationships">
    <Relationship Target="../notesSlides/notesSlide2.xml" Type="http://schemas.openxmlformats.org/officeDocument/2006/relationships/notesSlide" Id="rId2"/>
    <Relationship Target="../slideLayouts/slideLayout2.xml" Type="http://schemas.openxmlformats.org/officeDocument/2006/relationships/slideLayout" Id="rId1"/>
</Relationships>
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ns12="http://schemas.openxmlformats.org/drawingml/2006/compatibility" xmlns:ns13="http://schemas.openxmlformats.org/drawingml/2006/lockedCanvas" xmlns:v="urn:schemas-microsoft-com:vml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false" err="true" smtClean="false"/>
              <a:t>Title</a:t>
            </a:r>
            <a:r>
              <a:rPr lang="fr-FR" dirty="false" smtClean="false"/>
              <a:t> 1</a:t>
            </a:r>
            <a:endParaRPr lang="fr-FR" dirty="false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false" err="true" smtClean="false"/>
              <a:t>Sub-title</a:t>
            </a:r>
            <a:r>
              <a:rPr lang="fr-FR" dirty="false" smtClean="false"/>
              <a:t> 1</a:t>
            </a:r>
            <a:endParaRPr lang="fr-FR" dirty="false"/>
          </a:p>
        </p:txBody>
      </p:sp>
    </p:spTree>
    <p:extLst>
      <p:ext uri="{BB962C8B-B14F-4D97-AF65-F5344CB8AC3E}">
        <p14:creationId xmlns:p14="http://schemas.microsoft.com/office/powerpoint/2010/main" val="113175303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ns12="http://schemas.openxmlformats.org/drawingml/2006/compatibility" xmlns:ns13="http://schemas.openxmlformats.org/drawingml/2006/lockedCanvas" xmlns:v="urn:schemas-microsoft-com:vml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dirty="false" err="true" smtClean="false"/>
              <a:t>Title</a:t>
            </a:r>
            <a:r>
              <a:rPr lang="fr-FR" dirty="false" smtClean="false"/>
              <a:t> 2</a:t>
            </a:r>
            <a:endParaRPr lang="fr-FR" dirty="false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false" err="true" smtClean="false"/>
              <a:t>Lorem</a:t>
            </a:r>
            <a:r>
              <a:rPr lang="fr-FR" dirty="false" smtClean="false"/>
              <a:t> </a:t>
            </a:r>
            <a:r>
              <a:rPr lang="fr-FR" dirty="false" err="true" smtClean="false"/>
              <a:t>ipsum</a:t>
            </a:r>
            <a:r>
              <a:rPr lang="fr-FR" dirty="false" smtClean="false"/>
              <a:t> </a:t>
            </a:r>
            <a:r>
              <a:rPr lang="fr-FR" dirty="false" err="true" smtClean="false"/>
              <a:t>dolor</a:t>
            </a:r>
            <a:r>
              <a:rPr lang="fr-FR" dirty="false" smtClean="false"/>
              <a:t> </a:t>
            </a:r>
            <a:r>
              <a:rPr lang="fr-FR" dirty="false" err="true" smtClean="false"/>
              <a:t>sit</a:t>
            </a:r>
            <a:r>
              <a:rPr lang="fr-FR" dirty="false" smtClean="false"/>
              <a:t> </a:t>
            </a:r>
            <a:r>
              <a:rPr lang="fr-FR" dirty="false" err="true" smtClean="false"/>
              <a:t>amet</a:t>
            </a:r>
            <a:r>
              <a:rPr lang="fr-FR" dirty="false" smtClean="false"/>
              <a:t>, </a:t>
            </a:r>
            <a:r>
              <a:rPr lang="fr-FR" dirty="false" err="true" smtClean="false"/>
              <a:t>consectetur</a:t>
            </a:r>
            <a:r>
              <a:rPr lang="fr-FR" dirty="false" smtClean="false"/>
              <a:t> </a:t>
            </a:r>
            <a:r>
              <a:rPr lang="fr-FR" dirty="false" err="true" smtClean="false"/>
              <a:t>adipiscing</a:t>
            </a:r>
            <a:r>
              <a:rPr lang="fr-FR" dirty="false" smtClean="false"/>
              <a:t> </a:t>
            </a:r>
            <a:r>
              <a:rPr lang="fr-FR" dirty="false" err="true" smtClean="false"/>
              <a:t>elit</a:t>
            </a:r>
            <a:r>
              <a:rPr lang="fr-FR" dirty="false" smtClean="false"/>
              <a:t>. Nunc </a:t>
            </a:r>
            <a:r>
              <a:rPr lang="fr-FR" dirty="false" err="true" smtClean="false"/>
              <a:t>sed</a:t>
            </a:r>
            <a:r>
              <a:rPr lang="fr-FR" dirty="false" smtClean="false"/>
              <a:t> est </a:t>
            </a:r>
            <a:r>
              <a:rPr lang="fr-FR" dirty="false" err="true" smtClean="false"/>
              <a:t>orci</a:t>
            </a:r>
            <a:r>
              <a:rPr lang="fr-FR" dirty="false" smtClean="false"/>
              <a:t>. </a:t>
            </a:r>
            <a:r>
              <a:rPr lang="fr-FR" dirty="false" err="true" smtClean="false"/>
              <a:t>Vivamus</a:t>
            </a:r>
            <a:r>
              <a:rPr lang="fr-FR" dirty="false" smtClean="false"/>
              <a:t> </a:t>
            </a:r>
            <a:r>
              <a:rPr lang="fr-FR" dirty="false" err="true" smtClean="false"/>
              <a:t>neque</a:t>
            </a:r>
            <a:r>
              <a:rPr lang="fr-FR" dirty="false" smtClean="false"/>
              <a:t> </a:t>
            </a:r>
            <a:r>
              <a:rPr lang="fr-FR" dirty="false" err="true" smtClean="false"/>
              <a:t>tellus</a:t>
            </a:r>
            <a:r>
              <a:rPr lang="fr-FR" dirty="false" smtClean="false"/>
              <a:t>, </a:t>
            </a:r>
            <a:r>
              <a:rPr lang="fr-FR" dirty="false" err="true" smtClean="false"/>
              <a:t>commodo</a:t>
            </a:r>
            <a:r>
              <a:rPr lang="fr-FR" dirty="false" smtClean="false"/>
              <a:t> </a:t>
            </a:r>
            <a:r>
              <a:rPr lang="fr-FR" dirty="false" err="true" smtClean="false"/>
              <a:t>sed</a:t>
            </a:r>
            <a:r>
              <a:rPr lang="fr-FR" dirty="false" smtClean="false"/>
              <a:t> </a:t>
            </a:r>
            <a:r>
              <a:rPr lang="fr-FR" dirty="false" err="true" smtClean="false"/>
              <a:t>auctor</a:t>
            </a:r>
            <a:r>
              <a:rPr lang="fr-FR" dirty="false" smtClean="false"/>
              <a:t> non, semper </a:t>
            </a:r>
            <a:r>
              <a:rPr lang="fr-FR" dirty="false" err="true" smtClean="false"/>
              <a:t>vel</a:t>
            </a:r>
            <a:r>
              <a:rPr lang="fr-FR" dirty="false" smtClean="false"/>
              <a:t> massa. </a:t>
            </a:r>
            <a:r>
              <a:rPr lang="fr-FR" dirty="false" err="true" smtClean="false"/>
              <a:t>Morbi</a:t>
            </a:r>
            <a:r>
              <a:rPr lang="fr-FR" dirty="false" smtClean="false"/>
              <a:t> et </a:t>
            </a:r>
            <a:r>
              <a:rPr lang="fr-FR" dirty="false" err="true" smtClean="false"/>
              <a:t>scelerisque</a:t>
            </a:r>
            <a:r>
              <a:rPr lang="fr-FR" dirty="false" smtClean="false"/>
              <a:t> </a:t>
            </a:r>
            <a:r>
              <a:rPr lang="fr-FR" dirty="false" err="true" smtClean="false"/>
              <a:t>mauris</a:t>
            </a:r>
            <a:r>
              <a:rPr lang="fr-FR" dirty="false" smtClean="false"/>
              <a:t>. </a:t>
            </a:r>
            <a:r>
              <a:rPr lang="fr-FR" dirty="false" err="true" smtClean="false"/>
              <a:t>Nulla</a:t>
            </a:r>
            <a:r>
              <a:rPr lang="fr-FR" dirty="false" smtClean="false"/>
              <a:t> </a:t>
            </a:r>
            <a:r>
              <a:rPr lang="fr-FR" dirty="false" err="true" smtClean="false"/>
              <a:t>odio</a:t>
            </a:r>
            <a:r>
              <a:rPr lang="fr-FR" dirty="false" smtClean="false"/>
              <a:t> </a:t>
            </a:r>
            <a:r>
              <a:rPr lang="fr-FR" dirty="false" err="true" smtClean="false"/>
              <a:t>nisi</a:t>
            </a:r>
            <a:r>
              <a:rPr lang="fr-FR" dirty="false" smtClean="false"/>
              <a:t>, </a:t>
            </a:r>
            <a:r>
              <a:rPr lang="fr-FR" dirty="false" err="true" smtClean="false"/>
              <a:t>dapibus</a:t>
            </a:r>
            <a:r>
              <a:rPr lang="fr-FR" dirty="false" smtClean="false"/>
              <a:t> </a:t>
            </a:r>
            <a:r>
              <a:rPr lang="fr-FR" dirty="false" err="true" smtClean="false"/>
              <a:t>sed</a:t>
            </a:r>
            <a:r>
              <a:rPr lang="fr-FR" dirty="false" smtClean="false"/>
              <a:t> </a:t>
            </a:r>
            <a:r>
              <a:rPr lang="fr-FR" dirty="false" err="true" smtClean="false"/>
              <a:t>felis</a:t>
            </a:r>
            <a:r>
              <a:rPr lang="fr-FR" dirty="false" smtClean="false"/>
              <a:t> ut, </a:t>
            </a:r>
            <a:r>
              <a:rPr lang="fr-FR" dirty="false" err="true" smtClean="false"/>
              <a:t>fermentum</a:t>
            </a:r>
            <a:r>
              <a:rPr lang="fr-FR" dirty="false" smtClean="false"/>
              <a:t> </a:t>
            </a:r>
            <a:r>
              <a:rPr lang="fr-FR" dirty="false" err="true" smtClean="false"/>
              <a:t>commodo</a:t>
            </a:r>
            <a:r>
              <a:rPr lang="fr-FR" dirty="false" smtClean="false"/>
              <a:t> massa. </a:t>
            </a:r>
            <a:r>
              <a:rPr lang="fr-FR" dirty="false" err="true" smtClean="false"/>
              <a:t>Praesent</a:t>
            </a:r>
            <a:r>
              <a:rPr lang="fr-FR" dirty="false" smtClean="false"/>
              <a:t> </a:t>
            </a:r>
            <a:r>
              <a:rPr lang="fr-FR" dirty="false" err="true" smtClean="false"/>
              <a:t>lorem</a:t>
            </a:r>
            <a:r>
              <a:rPr lang="fr-FR" dirty="false" smtClean="false"/>
              <a:t> </a:t>
            </a:r>
            <a:r>
              <a:rPr lang="fr-FR" dirty="false" err="true" smtClean="false"/>
              <a:t>ligula</a:t>
            </a:r>
            <a:r>
              <a:rPr lang="fr-FR" dirty="false" smtClean="false"/>
              <a:t>, </a:t>
            </a:r>
            <a:r>
              <a:rPr lang="fr-FR" dirty="false" err="true" smtClean="false"/>
              <a:t>lobortis</a:t>
            </a:r>
            <a:r>
              <a:rPr lang="fr-FR" dirty="false" smtClean="false"/>
              <a:t> </a:t>
            </a:r>
            <a:r>
              <a:rPr lang="fr-FR" dirty="false" err="true" smtClean="false"/>
              <a:t>vel</a:t>
            </a:r>
            <a:r>
              <a:rPr lang="fr-FR" dirty="false" smtClean="false"/>
              <a:t> </a:t>
            </a:r>
            <a:r>
              <a:rPr lang="fr-FR" dirty="false" err="true" smtClean="false"/>
              <a:t>nisi</a:t>
            </a:r>
            <a:r>
              <a:rPr lang="fr-FR" dirty="false" smtClean="false"/>
              <a:t> id, </a:t>
            </a:r>
            <a:r>
              <a:rPr lang="fr-FR" dirty="false" err="true" smtClean="false"/>
              <a:t>laoreet</a:t>
            </a:r>
            <a:r>
              <a:rPr lang="fr-FR" dirty="false" smtClean="false"/>
              <a:t> </a:t>
            </a:r>
            <a:r>
              <a:rPr lang="fr-FR" dirty="false" err="true" smtClean="false"/>
              <a:t>mattis</a:t>
            </a:r>
            <a:r>
              <a:rPr lang="fr-FR" dirty="false" smtClean="false"/>
              <a:t> </a:t>
            </a:r>
            <a:r>
              <a:rPr lang="fr-FR" dirty="false" err="true" smtClean="false"/>
              <a:t>nibh</a:t>
            </a:r>
            <a:r>
              <a:rPr lang="fr-FR" dirty="false" smtClean="false"/>
              <a:t>. Suspendisse </a:t>
            </a:r>
            <a:r>
              <a:rPr lang="fr-FR" dirty="false" err="true" smtClean="false"/>
              <a:t>auctor</a:t>
            </a:r>
            <a:r>
              <a:rPr lang="fr-FR" dirty="false" smtClean="false"/>
              <a:t> </a:t>
            </a:r>
            <a:r>
              <a:rPr lang="fr-FR" dirty="false" err="true" smtClean="false"/>
              <a:t>quam</a:t>
            </a:r>
            <a:r>
              <a:rPr lang="fr-FR" dirty="false" smtClean="false"/>
              <a:t> </a:t>
            </a:r>
            <a:r>
              <a:rPr lang="fr-FR" dirty="false" err="true" smtClean="false"/>
              <a:t>quis</a:t>
            </a:r>
            <a:r>
              <a:rPr lang="fr-FR" dirty="false" smtClean="false"/>
              <a:t> diam </a:t>
            </a:r>
            <a:r>
              <a:rPr lang="fr-FR" dirty="false" err="true" smtClean="false"/>
              <a:t>sodales</a:t>
            </a:r>
            <a:r>
              <a:rPr lang="fr-FR" dirty="false" smtClean="false"/>
              <a:t>, in porta </a:t>
            </a:r>
            <a:r>
              <a:rPr lang="fr-FR" dirty="false" err="true" smtClean="false"/>
              <a:t>turpis</a:t>
            </a:r>
            <a:r>
              <a:rPr lang="fr-FR" dirty="false" smtClean="false"/>
              <a:t> tristique. </a:t>
            </a:r>
            <a:r>
              <a:rPr lang="fr-FR" dirty="false" err="true" smtClean="false"/>
              <a:t>Proin</a:t>
            </a:r>
            <a:r>
              <a:rPr lang="fr-FR" dirty="false" smtClean="false"/>
              <a:t> </a:t>
            </a:r>
            <a:r>
              <a:rPr lang="fr-FR" dirty="false" err="true" smtClean="false"/>
              <a:t>consequat</a:t>
            </a:r>
            <a:r>
              <a:rPr lang="fr-FR" dirty="false" smtClean="false"/>
              <a:t> </a:t>
            </a:r>
            <a:r>
              <a:rPr lang="fr-FR" dirty="false" err="true" smtClean="false"/>
              <a:t>luctus</a:t>
            </a:r>
            <a:r>
              <a:rPr lang="fr-FR" dirty="false" smtClean="false"/>
              <a:t> </a:t>
            </a:r>
            <a:r>
              <a:rPr lang="fr-FR" dirty="false" err="true" smtClean="false"/>
              <a:t>aliquet</a:t>
            </a:r>
            <a:r>
              <a:rPr lang="fr-FR" dirty="false" smtClean="false"/>
              <a:t>. </a:t>
            </a:r>
            <a:r>
              <a:rPr lang="fr-FR" dirty="false" err="true" smtClean="false"/>
              <a:t>Proin</a:t>
            </a:r>
            <a:r>
              <a:rPr lang="fr-FR" dirty="false" smtClean="false"/>
              <a:t> bibendum </a:t>
            </a:r>
            <a:r>
              <a:rPr lang="fr-FR" dirty="false" err="true" smtClean="false"/>
              <a:t>tortor</a:t>
            </a:r>
            <a:r>
              <a:rPr lang="fr-FR" dirty="false" smtClean="false"/>
              <a:t> </a:t>
            </a:r>
            <a:r>
              <a:rPr lang="fr-FR" dirty="false" err="true" smtClean="false"/>
              <a:t>lectus</a:t>
            </a:r>
            <a:r>
              <a:rPr lang="fr-FR" dirty="false" smtClean="false"/>
              <a:t>, </a:t>
            </a:r>
            <a:r>
              <a:rPr lang="fr-FR" dirty="false" err="true" smtClean="false"/>
              <a:t>sagittis</a:t>
            </a:r>
            <a:r>
              <a:rPr lang="fr-FR" dirty="false" smtClean="false"/>
              <a:t> </a:t>
            </a:r>
            <a:r>
              <a:rPr lang="fr-FR" dirty="false" err="true" smtClean="false"/>
              <a:t>suscipit</a:t>
            </a:r>
            <a:r>
              <a:rPr lang="fr-FR" dirty="false" smtClean="false"/>
              <a:t> ante </a:t>
            </a:r>
            <a:r>
              <a:rPr lang="fr-FR" dirty="false" err="true" smtClean="false"/>
              <a:t>scelerisque</a:t>
            </a:r>
            <a:r>
              <a:rPr lang="fr-FR" dirty="false" smtClean="false"/>
              <a:t> </a:t>
            </a:r>
            <a:r>
              <a:rPr lang="fr-FR" dirty="false" err="true" smtClean="false"/>
              <a:t>sit</a:t>
            </a:r>
            <a:r>
              <a:rPr lang="fr-FR" dirty="false" smtClean="false"/>
              <a:t> </a:t>
            </a:r>
            <a:r>
              <a:rPr lang="fr-FR" dirty="false" err="true" smtClean="false"/>
              <a:t>amet</a:t>
            </a:r>
            <a:r>
              <a:rPr lang="fr-FR" dirty="false" smtClean="false"/>
              <a:t>. </a:t>
            </a:r>
            <a:r>
              <a:rPr lang="fr-FR" dirty="false" err="true" smtClean="false"/>
              <a:t>Integer</a:t>
            </a:r>
            <a:r>
              <a:rPr lang="fr-FR" dirty="false" smtClean="false"/>
              <a:t> </a:t>
            </a:r>
            <a:r>
              <a:rPr lang="fr-FR" dirty="false" err="true" smtClean="false"/>
              <a:t>sed</a:t>
            </a:r>
            <a:r>
              <a:rPr lang="fr-FR" dirty="false" smtClean="false"/>
              <a:t> cursus </a:t>
            </a:r>
            <a:r>
              <a:rPr lang="fr-FR" dirty="false" err="true" smtClean="false"/>
              <a:t>metus</a:t>
            </a:r>
            <a:r>
              <a:rPr lang="fr-FR" dirty="false" smtClean="false"/>
              <a:t>. Ut id </a:t>
            </a:r>
            <a:r>
              <a:rPr lang="fr-FR" dirty="false" err="true" smtClean="false"/>
              <a:t>dapibus</a:t>
            </a:r>
            <a:r>
              <a:rPr lang="fr-FR" dirty="false" smtClean="false"/>
              <a:t> </a:t>
            </a:r>
            <a:r>
              <a:rPr lang="fr-FR" dirty="false" err="true" smtClean="false"/>
              <a:t>mauris</a:t>
            </a:r>
            <a:r>
              <a:rPr lang="fr-FR" dirty="false" smtClean="false"/>
              <a:t>. Nunc in </a:t>
            </a:r>
            <a:r>
              <a:rPr lang="fr-FR" dirty="false" err="true" smtClean="false"/>
              <a:t>risus</a:t>
            </a:r>
            <a:r>
              <a:rPr lang="fr-FR" dirty="false" smtClean="false"/>
              <a:t> </a:t>
            </a:r>
            <a:r>
              <a:rPr lang="fr-FR" dirty="false" err="true" smtClean="false"/>
              <a:t>leo</a:t>
            </a:r>
            <a:r>
              <a:rPr lang="fr-FR" dirty="false" smtClean="false"/>
              <a:t>. </a:t>
            </a:r>
            <a:r>
              <a:rPr lang="fr-FR" dirty="false" err="true" smtClean="false"/>
              <a:t>Mauris</a:t>
            </a:r>
            <a:r>
              <a:rPr lang="fr-FR" dirty="false" smtClean="false"/>
              <a:t> eu </a:t>
            </a:r>
            <a:r>
              <a:rPr lang="fr-FR" dirty="false" err="true" smtClean="false"/>
              <a:t>dictum</a:t>
            </a:r>
            <a:r>
              <a:rPr lang="fr-FR" dirty="false" smtClean="false"/>
              <a:t> nunc, </a:t>
            </a:r>
            <a:r>
              <a:rPr lang="fr-FR" dirty="false" err="true" smtClean="false"/>
              <a:t>posuere</a:t>
            </a:r>
            <a:r>
              <a:rPr lang="fr-FR" dirty="false" smtClean="false"/>
              <a:t> </a:t>
            </a:r>
            <a:r>
              <a:rPr lang="fr-FR" dirty="false" err="true" smtClean="false"/>
              <a:t>volutpat</a:t>
            </a:r>
            <a:r>
              <a:rPr lang="fr-FR" dirty="false" smtClean="false"/>
              <a:t> </a:t>
            </a:r>
            <a:r>
              <a:rPr lang="fr-FR" dirty="false" err="true" smtClean="false"/>
              <a:t>urna</a:t>
            </a:r>
            <a:r>
              <a:rPr lang="fr-FR" dirty="false" smtClean="false"/>
              <a:t>. </a:t>
            </a:r>
            <a:r>
              <a:rPr lang="fr-FR" dirty="false" err="true" smtClean="false"/>
              <a:t>Pellentesque</a:t>
            </a:r>
            <a:r>
              <a:rPr lang="fr-FR" dirty="false" smtClean="false"/>
              <a:t> at </a:t>
            </a:r>
            <a:r>
              <a:rPr lang="fr-FR" dirty="false" err="true" smtClean="false"/>
              <a:t>nisl</a:t>
            </a:r>
            <a:r>
              <a:rPr lang="fr-FR" dirty="false" smtClean="false"/>
              <a:t> </a:t>
            </a:r>
            <a:r>
              <a:rPr lang="fr-FR" dirty="false" err="true" smtClean="false"/>
              <a:t>sodales</a:t>
            </a:r>
            <a:r>
              <a:rPr lang="fr-FR" dirty="false" smtClean="false"/>
              <a:t>, </a:t>
            </a:r>
            <a:r>
              <a:rPr lang="fr-FR" dirty="false" err="true" smtClean="false"/>
              <a:t>tempus</a:t>
            </a:r>
            <a:r>
              <a:rPr lang="fr-FR" dirty="false" smtClean="false"/>
              <a:t> </a:t>
            </a:r>
            <a:r>
              <a:rPr lang="fr-FR" dirty="false" err="true" smtClean="false"/>
              <a:t>lacus</a:t>
            </a:r>
            <a:r>
              <a:rPr lang="fr-FR" dirty="false" smtClean="false"/>
              <a:t> </a:t>
            </a:r>
            <a:r>
              <a:rPr lang="fr-FR" dirty="false" err="true" smtClean="false"/>
              <a:t>ac</a:t>
            </a:r>
            <a:r>
              <a:rPr lang="fr-FR" dirty="false" smtClean="false"/>
              <a:t>, </a:t>
            </a:r>
            <a:r>
              <a:rPr lang="fr-FR" dirty="false" err="true" smtClean="false"/>
              <a:t>consectetur</a:t>
            </a:r>
            <a:r>
              <a:rPr lang="fr-FR" dirty="false" smtClean="false"/>
              <a:t> </a:t>
            </a:r>
            <a:r>
              <a:rPr lang="fr-FR" dirty="false" err="true" smtClean="false"/>
              <a:t>nibh</a:t>
            </a:r>
            <a:r>
              <a:rPr lang="fr-FR" dirty="false" smtClean="false"/>
              <a:t>.</a:t>
            </a:r>
          </a:p>
          <a:p>
            <a:r>
              <a:rPr lang="fr-FR" dirty="false" err="true" smtClean="false"/>
              <a:t>Aenean</a:t>
            </a:r>
            <a:r>
              <a:rPr lang="fr-FR" dirty="false" smtClean="false"/>
              <a:t> </a:t>
            </a:r>
            <a:r>
              <a:rPr lang="fr-FR" dirty="false" err="true" smtClean="false"/>
              <a:t>convallis</a:t>
            </a:r>
            <a:r>
              <a:rPr lang="fr-FR" dirty="false" smtClean="false"/>
              <a:t> </a:t>
            </a:r>
            <a:r>
              <a:rPr lang="fr-FR" dirty="false" err="true" smtClean="false"/>
              <a:t>lacus</a:t>
            </a:r>
            <a:r>
              <a:rPr lang="fr-FR" dirty="false" smtClean="false"/>
              <a:t> at </a:t>
            </a:r>
            <a:r>
              <a:rPr lang="fr-FR" dirty="false" err="true" smtClean="false"/>
              <a:t>velit</a:t>
            </a:r>
            <a:r>
              <a:rPr lang="fr-FR" dirty="false" smtClean="false"/>
              <a:t> </a:t>
            </a:r>
            <a:r>
              <a:rPr lang="fr-FR" dirty="false" err="true" smtClean="false"/>
              <a:t>rhoncus</a:t>
            </a:r>
            <a:r>
              <a:rPr lang="fr-FR" dirty="false" smtClean="false"/>
              <a:t>, non </a:t>
            </a:r>
            <a:r>
              <a:rPr lang="fr-FR" dirty="false" err="true" smtClean="false"/>
              <a:t>rhoncus</a:t>
            </a:r>
            <a:r>
              <a:rPr lang="fr-FR" dirty="false" smtClean="false"/>
              <a:t> </a:t>
            </a:r>
            <a:r>
              <a:rPr lang="fr-FR" dirty="false" err="true" smtClean="false"/>
              <a:t>metus</a:t>
            </a:r>
            <a:r>
              <a:rPr lang="fr-FR" dirty="false" smtClean="false"/>
              <a:t> </a:t>
            </a:r>
            <a:r>
              <a:rPr lang="fr-FR" dirty="false" err="true" smtClean="false"/>
              <a:t>finibus</a:t>
            </a:r>
            <a:r>
              <a:rPr lang="fr-FR" dirty="false" smtClean="false"/>
              <a:t>. Sed est magna, </a:t>
            </a:r>
            <a:r>
              <a:rPr lang="fr-FR" dirty="false" err="true" smtClean="false"/>
              <a:t>porttitor</a:t>
            </a:r>
            <a:r>
              <a:rPr lang="fr-FR" dirty="false" smtClean="false"/>
              <a:t> </a:t>
            </a:r>
            <a:r>
              <a:rPr lang="fr-FR" dirty="false" err="true" smtClean="false"/>
              <a:t>quis</a:t>
            </a:r>
            <a:r>
              <a:rPr lang="fr-FR" dirty="false" smtClean="false"/>
              <a:t> </a:t>
            </a:r>
            <a:r>
              <a:rPr lang="fr-FR" dirty="false" err="true" smtClean="false"/>
              <a:t>condimentum</a:t>
            </a:r>
            <a:r>
              <a:rPr lang="fr-FR" dirty="false" smtClean="false"/>
              <a:t> </a:t>
            </a:r>
            <a:r>
              <a:rPr lang="fr-FR" dirty="false" err="true" smtClean="false"/>
              <a:t>quis</a:t>
            </a:r>
            <a:r>
              <a:rPr lang="fr-FR" dirty="false" smtClean="false"/>
              <a:t>, </a:t>
            </a:r>
            <a:r>
              <a:rPr lang="fr-FR" dirty="false" err="true" smtClean="false"/>
              <a:t>luctus</a:t>
            </a:r>
            <a:r>
              <a:rPr lang="fr-FR" dirty="false" smtClean="false"/>
              <a:t> </a:t>
            </a:r>
            <a:r>
              <a:rPr lang="fr-FR" dirty="false" err="true" smtClean="false"/>
              <a:t>sed</a:t>
            </a:r>
            <a:r>
              <a:rPr lang="fr-FR" dirty="false" smtClean="false"/>
              <a:t> mi. </a:t>
            </a:r>
            <a:r>
              <a:rPr lang="fr-FR" dirty="false" err="true" smtClean="false"/>
              <a:t>Nulla</a:t>
            </a:r>
            <a:r>
              <a:rPr lang="fr-FR" dirty="false" smtClean="false"/>
              <a:t> eu </a:t>
            </a:r>
            <a:r>
              <a:rPr lang="fr-FR" dirty="false" err="true" smtClean="false"/>
              <a:t>ullamcorper</a:t>
            </a:r>
            <a:r>
              <a:rPr lang="fr-FR" dirty="false" smtClean="false"/>
              <a:t> mi. Suspendisse </a:t>
            </a:r>
            <a:r>
              <a:rPr lang="fr-FR" dirty="false" err="true" smtClean="false"/>
              <a:t>sagittis</a:t>
            </a:r>
            <a:r>
              <a:rPr lang="fr-FR" dirty="false" smtClean="false"/>
              <a:t>, </a:t>
            </a:r>
            <a:r>
              <a:rPr lang="fr-FR" dirty="false" err="true" smtClean="false"/>
              <a:t>quam</a:t>
            </a:r>
            <a:r>
              <a:rPr lang="fr-FR" dirty="false" smtClean="false"/>
              <a:t> id </a:t>
            </a:r>
            <a:r>
              <a:rPr lang="fr-FR" dirty="false" err="true" smtClean="false"/>
              <a:t>elementum</a:t>
            </a:r>
            <a:r>
              <a:rPr lang="fr-FR" dirty="false" smtClean="false"/>
              <a:t> </a:t>
            </a:r>
            <a:r>
              <a:rPr lang="fr-FR" dirty="false" err="true" smtClean="false"/>
              <a:t>feugiat</a:t>
            </a:r>
            <a:r>
              <a:rPr lang="fr-FR" dirty="false" smtClean="false"/>
              <a:t>, diam </a:t>
            </a:r>
            <a:r>
              <a:rPr lang="fr-FR" dirty="false" err="true" smtClean="false"/>
              <a:t>arcu</a:t>
            </a:r>
            <a:r>
              <a:rPr lang="fr-FR" dirty="false" smtClean="false"/>
              <a:t> </a:t>
            </a:r>
            <a:r>
              <a:rPr lang="fr-FR" dirty="false" err="true" smtClean="false"/>
              <a:t>fringilla</a:t>
            </a:r>
            <a:r>
              <a:rPr lang="fr-FR" dirty="false" smtClean="false"/>
              <a:t> </a:t>
            </a:r>
            <a:r>
              <a:rPr lang="fr-FR" dirty="false" err="true" smtClean="false"/>
              <a:t>dui</a:t>
            </a:r>
            <a:r>
              <a:rPr lang="fr-FR" dirty="false" smtClean="false"/>
              <a:t>, eu </a:t>
            </a:r>
            <a:r>
              <a:rPr lang="fr-FR" dirty="false" err="true" smtClean="false"/>
              <a:t>finibus</a:t>
            </a:r>
            <a:r>
              <a:rPr lang="fr-FR" dirty="false" smtClean="false"/>
              <a:t> </a:t>
            </a:r>
            <a:r>
              <a:rPr lang="fr-FR" dirty="false" err="true" smtClean="false"/>
              <a:t>dolor</a:t>
            </a:r>
            <a:r>
              <a:rPr lang="fr-FR" dirty="false" smtClean="false"/>
              <a:t> </a:t>
            </a:r>
            <a:r>
              <a:rPr lang="fr-FR" dirty="false" err="true" smtClean="false"/>
              <a:t>tellus</a:t>
            </a:r>
            <a:r>
              <a:rPr lang="fr-FR" dirty="false" smtClean="false"/>
              <a:t> in </a:t>
            </a:r>
            <a:r>
              <a:rPr lang="fr-FR" dirty="false" err="true" smtClean="false"/>
              <a:t>augue</a:t>
            </a:r>
            <a:r>
              <a:rPr lang="fr-FR" dirty="false" smtClean="false"/>
              <a:t>. Nam </a:t>
            </a:r>
            <a:r>
              <a:rPr lang="fr-FR" dirty="false" err="true" smtClean="false"/>
              <a:t>consectetur</a:t>
            </a:r>
            <a:r>
              <a:rPr lang="fr-FR" dirty="false" smtClean="false"/>
              <a:t> </a:t>
            </a:r>
            <a:r>
              <a:rPr lang="fr-FR" dirty="false" err="true" smtClean="false"/>
              <a:t>luctus</a:t>
            </a:r>
            <a:r>
              <a:rPr lang="fr-FR" dirty="false" smtClean="false"/>
              <a:t> </a:t>
            </a:r>
            <a:r>
              <a:rPr lang="fr-FR" dirty="false" err="true" smtClean="false"/>
              <a:t>lectus</a:t>
            </a:r>
            <a:r>
              <a:rPr lang="fr-FR" dirty="false" smtClean="false"/>
              <a:t> </a:t>
            </a:r>
            <a:r>
              <a:rPr lang="fr-FR" dirty="false" err="true" smtClean="false"/>
              <a:t>eget</a:t>
            </a:r>
            <a:r>
              <a:rPr lang="fr-FR" dirty="false" smtClean="false"/>
              <a:t> </a:t>
            </a:r>
            <a:r>
              <a:rPr lang="fr-FR" dirty="false" err="true" smtClean="false"/>
              <a:t>congue</a:t>
            </a:r>
            <a:r>
              <a:rPr lang="fr-FR" dirty="false" smtClean="false"/>
              <a:t>. Sed </a:t>
            </a:r>
            <a:r>
              <a:rPr lang="fr-FR" dirty="false" err="true" smtClean="false"/>
              <a:t>fringilla</a:t>
            </a:r>
            <a:r>
              <a:rPr lang="fr-FR" dirty="false" smtClean="false"/>
              <a:t> non ex </a:t>
            </a:r>
            <a:r>
              <a:rPr lang="fr-FR" dirty="false" err="true" smtClean="false"/>
              <a:t>sollicitudin</a:t>
            </a:r>
            <a:r>
              <a:rPr lang="fr-FR" dirty="false" smtClean="false"/>
              <a:t> </a:t>
            </a:r>
            <a:r>
              <a:rPr lang="fr-FR" dirty="false" err="true" smtClean="false"/>
              <a:t>ultricies</a:t>
            </a:r>
            <a:r>
              <a:rPr lang="fr-FR" dirty="false" smtClean="false"/>
              <a:t>. </a:t>
            </a:r>
            <a:r>
              <a:rPr lang="fr-FR" dirty="false" err="true" smtClean="false"/>
              <a:t>Integer</a:t>
            </a:r>
            <a:r>
              <a:rPr lang="fr-FR" dirty="false" smtClean="false"/>
              <a:t> </a:t>
            </a:r>
            <a:r>
              <a:rPr lang="fr-FR" dirty="false" err="true" smtClean="false"/>
              <a:t>ligula</a:t>
            </a:r>
            <a:r>
              <a:rPr lang="fr-FR" dirty="false" smtClean="false"/>
              <a:t> </a:t>
            </a:r>
            <a:r>
              <a:rPr lang="fr-FR" dirty="false" err="true" smtClean="false"/>
              <a:t>quam</a:t>
            </a:r>
            <a:r>
              <a:rPr lang="fr-FR" dirty="false" smtClean="false"/>
              <a:t>, </a:t>
            </a:r>
            <a:r>
              <a:rPr lang="fr-FR" dirty="false" err="true" smtClean="false"/>
              <a:t>sodales</a:t>
            </a:r>
            <a:r>
              <a:rPr lang="fr-FR" dirty="false" smtClean="false"/>
              <a:t> nec </a:t>
            </a:r>
            <a:r>
              <a:rPr lang="fr-FR" dirty="false" err="true" smtClean="false"/>
              <a:t>nulla</a:t>
            </a:r>
            <a:r>
              <a:rPr lang="fr-FR" dirty="false" smtClean="false"/>
              <a:t> at, </a:t>
            </a:r>
            <a:r>
              <a:rPr lang="fr-FR" dirty="false" err="true" smtClean="false"/>
              <a:t>rutrum</a:t>
            </a:r>
            <a:r>
              <a:rPr lang="fr-FR" dirty="false" smtClean="false"/>
              <a:t> </a:t>
            </a:r>
            <a:r>
              <a:rPr lang="fr-FR" dirty="false" err="true" smtClean="false"/>
              <a:t>suscipit</a:t>
            </a:r>
            <a:r>
              <a:rPr lang="fr-FR" dirty="false" smtClean="false"/>
              <a:t> </a:t>
            </a:r>
            <a:r>
              <a:rPr lang="fr-FR" dirty="false" err="true" smtClean="false"/>
              <a:t>nisl</a:t>
            </a:r>
            <a:r>
              <a:rPr lang="fr-FR" dirty="false" smtClean="false"/>
              <a:t>. </a:t>
            </a:r>
            <a:r>
              <a:rPr lang="fr-FR" dirty="false" err="true" smtClean="false"/>
              <a:t>Cras</a:t>
            </a:r>
            <a:r>
              <a:rPr lang="fr-FR" dirty="false" smtClean="false"/>
              <a:t> </a:t>
            </a:r>
            <a:r>
              <a:rPr lang="fr-FR" dirty="false" err="true" smtClean="false"/>
              <a:t>ullamcorper</a:t>
            </a:r>
            <a:r>
              <a:rPr lang="fr-FR" dirty="false" smtClean="false"/>
              <a:t> magna </a:t>
            </a:r>
            <a:r>
              <a:rPr lang="fr-FR" dirty="false" err="true" smtClean="false"/>
              <a:t>eros</a:t>
            </a:r>
            <a:r>
              <a:rPr lang="fr-FR" dirty="false" smtClean="false"/>
              <a:t>, </a:t>
            </a:r>
            <a:r>
              <a:rPr lang="fr-FR" dirty="false" err="true" smtClean="false"/>
              <a:t>eget</a:t>
            </a:r>
            <a:r>
              <a:rPr lang="fr-FR" dirty="false" smtClean="false"/>
              <a:t> </a:t>
            </a:r>
            <a:r>
              <a:rPr lang="fr-FR" dirty="false" err="true" smtClean="false"/>
              <a:t>aliquet</a:t>
            </a:r>
            <a:r>
              <a:rPr lang="fr-FR" dirty="false" smtClean="false"/>
              <a:t> </a:t>
            </a:r>
            <a:r>
              <a:rPr lang="fr-FR" dirty="false" err="true" smtClean="false"/>
              <a:t>odio</a:t>
            </a:r>
            <a:r>
              <a:rPr lang="fr-FR" dirty="false" smtClean="false"/>
              <a:t> </a:t>
            </a:r>
            <a:r>
              <a:rPr lang="fr-FR" dirty="false" err="true" smtClean="false"/>
              <a:t>consequat</a:t>
            </a:r>
            <a:r>
              <a:rPr lang="fr-FR" dirty="false" smtClean="false"/>
              <a:t> </a:t>
            </a:r>
            <a:r>
              <a:rPr lang="fr-FR" dirty="false" err="true" smtClean="false"/>
              <a:t>rhoncus</a:t>
            </a:r>
            <a:r>
              <a:rPr lang="fr-FR" dirty="false" smtClean="false"/>
              <a:t>. </a:t>
            </a:r>
            <a:r>
              <a:rPr lang="fr-FR" dirty="false" err="true" smtClean="false"/>
              <a:t>Proin</a:t>
            </a:r>
            <a:r>
              <a:rPr lang="fr-FR" dirty="false" smtClean="false"/>
              <a:t> at </a:t>
            </a:r>
            <a:r>
              <a:rPr lang="fr-FR" dirty="false" err="true" smtClean="false"/>
              <a:t>nisl</a:t>
            </a:r>
            <a:r>
              <a:rPr lang="fr-FR" dirty="false" smtClean="false"/>
              <a:t> mollis, </a:t>
            </a:r>
            <a:r>
              <a:rPr lang="fr-FR" dirty="false" err="true" smtClean="false"/>
              <a:t>congue</a:t>
            </a:r>
            <a:r>
              <a:rPr lang="fr-FR" dirty="false" smtClean="false"/>
              <a:t> </a:t>
            </a:r>
            <a:r>
              <a:rPr lang="fr-FR" dirty="false" err="true" smtClean="false"/>
              <a:t>quam</a:t>
            </a:r>
            <a:r>
              <a:rPr lang="fr-FR" dirty="false" smtClean="false"/>
              <a:t> id, </a:t>
            </a:r>
            <a:r>
              <a:rPr lang="fr-FR" dirty="false" err="true" smtClean="false"/>
              <a:t>malesuada</a:t>
            </a:r>
            <a:r>
              <a:rPr lang="fr-FR" dirty="false" smtClean="false"/>
              <a:t> </a:t>
            </a:r>
            <a:r>
              <a:rPr lang="fr-FR" dirty="false" err="true" smtClean="false"/>
              <a:t>felis</a:t>
            </a:r>
            <a:r>
              <a:rPr lang="fr-FR" dirty="false" smtClean="false"/>
              <a:t>. Suspendisse </a:t>
            </a:r>
            <a:r>
              <a:rPr lang="fr-FR" dirty="false" err="true" smtClean="false"/>
              <a:t>rutrum</a:t>
            </a:r>
            <a:r>
              <a:rPr lang="fr-FR" dirty="false" smtClean="false"/>
              <a:t> </a:t>
            </a:r>
            <a:r>
              <a:rPr lang="fr-FR" dirty="false" err="true" smtClean="false"/>
              <a:t>finibus</a:t>
            </a:r>
            <a:r>
              <a:rPr lang="fr-FR" dirty="false" smtClean="false"/>
              <a:t> </a:t>
            </a:r>
            <a:r>
              <a:rPr lang="fr-FR" dirty="false" err="true" smtClean="false"/>
              <a:t>velit</a:t>
            </a:r>
            <a:r>
              <a:rPr lang="fr-FR" dirty="false" smtClean="false"/>
              <a:t>, </a:t>
            </a:r>
            <a:r>
              <a:rPr lang="fr-FR" dirty="false" err="true" smtClean="false"/>
              <a:t>quis</a:t>
            </a:r>
            <a:r>
              <a:rPr lang="fr-FR" dirty="false" smtClean="false"/>
              <a:t> </a:t>
            </a:r>
            <a:r>
              <a:rPr lang="fr-FR" dirty="false" err="true" smtClean="false"/>
              <a:t>aliquet</a:t>
            </a:r>
            <a:r>
              <a:rPr lang="fr-FR" dirty="false" smtClean="false"/>
              <a:t> </a:t>
            </a:r>
            <a:r>
              <a:rPr lang="fr-FR" dirty="false" err="true" smtClean="false"/>
              <a:t>augue</a:t>
            </a:r>
            <a:r>
              <a:rPr lang="fr-FR" dirty="false" smtClean="false"/>
              <a:t> </a:t>
            </a:r>
            <a:r>
              <a:rPr lang="fr-FR" dirty="false" err="true" smtClean="false"/>
              <a:t>rhoncus</a:t>
            </a:r>
            <a:r>
              <a:rPr lang="fr-FR" dirty="false" smtClean="false"/>
              <a:t> ut</a:t>
            </a:r>
            <a:endParaRPr lang="fr-FR" dirty="false"/>
          </a:p>
        </p:txBody>
      </p:sp>
    </p:spTree>
    <p:extLst>
      <p:ext uri="{BB962C8B-B14F-4D97-AF65-F5344CB8AC3E}">
        <p14:creationId xmlns:p14="http://schemas.microsoft.com/office/powerpoint/2010/main" val="41400029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304</Words>
  <Application>Microsoft Office PowerPoint</Application>
  <PresentationFormat>Grand écran</PresentationFormat>
  <Paragraphs>13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Title 1</vt:lpstr>
      <vt:lpstr>Title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1</dc:title>
  <dc:creator>Marc Bojoly</dc:creator>
  <cp:lastModifiedBy>Marc Bojoly</cp:lastModifiedBy>
  <cp:revision>4</cp:revision>
  <dcterms:created xsi:type="dcterms:W3CDTF">2017-02-14T13:57:24Z</dcterms:created>
  <dcterms:modified xsi:type="dcterms:W3CDTF">2017-02-14T13:58:35Z</dcterms:modified>
</cp:coreProperties>
</file>