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app.xml" Type="http://schemas.openxmlformats.org/officeDocument/2006/relationships/extended-properties" Id="rId3"/>
    <Relationship Target="docProps/core.xml" Type="http://schemas.openxmlformats.org/package/2006/relationships/metadata/core-properties" Id="rId2"/>
    <Relationship Target="ppt/presentation.xml" Type="http://schemas.openxmlformats.org/officeDocument/2006/relationships/officeDocument" Id="rId1"/>
    <Relationship Target="docProps/custom.xml" Type="http://schemas.openxmlformats.org/officeDocument/2006/relationships/custom-properties" Id="rId4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265" r:id="rId5"/>
    <p:sldId id="487" r:id="rId6"/>
  </p:sldIdLst>
  <p:sldSz cx="9144000" cy="5143500" type="screen16x9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143C6A"/>
    <a:srgbClr val="FBEEE8"/>
    <a:srgbClr val="E98E31"/>
    <a:srgbClr val="E7E9EE"/>
    <a:srgbClr val="CCD0DB"/>
    <a:srgbClr val="6DAEE1"/>
    <a:srgbClr val="69A7E1"/>
    <a:srgbClr val="FFFFFF"/>
    <a:srgbClr val="F39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1341" autoAdjust="0"/>
  </p:normalViewPr>
  <p:slideViewPr>
    <p:cSldViewPr snapToGrid="0" showGuides="1">
      <p:cViewPr varScale="1">
        <p:scale>
          <a:sx n="60" d="100"/>
          <a:sy n="60" d="100"/>
        </p:scale>
        <p:origin x="2083" y="4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684" y="108"/>
      </p:cViewPr>
      <p:guideLst>
        <p:guide orient="horz" pos="3128"/>
        <p:guide pos="2101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
    <Relationship Target="handoutMasters/handoutMaster1.xml" Type="http://schemas.openxmlformats.org/officeDocument/2006/relationships/handoutMaster" Id="rId8"/>
    <Relationship Target="tableStyles.xml" Type="http://schemas.openxmlformats.org/officeDocument/2006/relationships/tableStyles" Id="rId13"/>
    <Relationship Target="../customXml/item3.xml" Type="http://schemas.openxmlformats.org/officeDocument/2006/relationships/customXml" Id="rId3"/>
    <Relationship Target="notesMasters/notesMaster1.xml" Type="http://schemas.openxmlformats.org/officeDocument/2006/relationships/notesMaster" Id="rId7"/>
    <Relationship Target="theme/theme1.xml" Type="http://schemas.openxmlformats.org/officeDocument/2006/relationships/theme" Id="rId12"/>
    <Relationship Target="../customXml/item2.xml" Type="http://schemas.openxmlformats.org/officeDocument/2006/relationships/customXml" Id="rId2"/>
    <Relationship Target="../customXml/item1.xml" Type="http://schemas.openxmlformats.org/officeDocument/2006/relationships/customXml" Id="rId1"/>
    <Relationship Target="slides/slide2.xml" Type="http://schemas.openxmlformats.org/officeDocument/2006/relationships/slide" Id="rId6"/>
    <Relationship Target="viewProps.xml" Type="http://schemas.openxmlformats.org/officeDocument/2006/relationships/viewProps" Id="rId11"/>
    <Relationship Target="slides/slide1.xml" Type="http://schemas.openxmlformats.org/officeDocument/2006/relationships/slide" Id="rId5"/>
    <Relationship Target="presProps.xml" Type="http://schemas.openxmlformats.org/officeDocument/2006/relationships/presProps" Id="rId10"/>
    <Relationship Target="slideMasters/slideMaster1.xml" Type="http://schemas.openxmlformats.org/officeDocument/2006/relationships/slideMaster" Id="rId4"/>
    <Relationship Target="commentAuthors.xml" Type="http://schemas.openxmlformats.org/officeDocument/2006/relationships/commentAuthors" Id="rId9"/>
</Relationships>

</file>

<file path=ppt/handoutMasters/_rels/handoutMaster1.xml.rels><?xml version="1.0" encoding="UTF-8" standalone="yes"?>
<Relationships xmlns="http://schemas.openxmlformats.org/package/2006/relationships">
    <Relationship Target="../theme/theme3.xml" Type="http://schemas.openxmlformats.org/officeDocument/2006/relationships/theme" Id="rId1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 smtClean="0"/>
              <a:t>AWS Training and Certification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 smtClean="0"/>
              <a:t>© 2013, 2014 Amazon Web Services, Inc. or its affiliates.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1363"/>
            <a:ext cx="662305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12" y="4715156"/>
            <a:ext cx="5335269" cy="4466986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1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2.xml.rels><?xml version="1.0" encoding="UTF-8" standalone="yes"?>
<Relationships xmlns="http://schemas.openxmlformats.org/package/2006/relationships">
    <Relationship Target="../slides/slide2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4843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363999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media/image4.png" Type="http://schemas.openxmlformats.org/officeDocument/2006/relationships/image" Id="rId3"/>
    <Relationship Target="../media/image8.png" Type="http://schemas.openxmlformats.org/officeDocument/2006/relationships/image" Id="rId7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7.png" Type="http://schemas.openxmlformats.org/officeDocument/2006/relationships/image" Id="rId6"/>
    <Relationship Target="../media/image6.png" Type="http://schemas.openxmlformats.org/officeDocument/2006/relationships/image" Id="rId5"/>
    <Relationship Target="../media/image5.png" Type="http://schemas.openxmlformats.org/officeDocument/2006/relationships/image" Id="rId4"/>
</Relationships>

</file>

<file path=ppt/slideLayouts/_rels/slideLayout3.xml.rels><?xml version="1.0" encoding="UTF-8" standalone="yes"?>
<Relationships xmlns="http://schemas.openxmlformats.org/package/2006/relationships">
    <Relationship Target="../media/image9.png" Type="http://schemas.openxmlformats.org/officeDocument/2006/relationships/image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12.png" Type="http://schemas.openxmlformats.org/officeDocument/2006/relationships/image" Id="rId6"/>
    <Relationship Target="../media/image11.png" Type="http://schemas.openxmlformats.org/officeDocument/2006/relationships/image" Id="rId5"/>
    <Relationship Target="../media/image10.png" Type="http://schemas.openxmlformats.org/officeDocument/2006/relationships/image" Id="rId4"/>
</Relationships>

</file>

<file path=ppt/slideLayouts/_rels/slideLayout4.xml.rels><?xml version="1.0" encoding="UTF-8" standalone="yes"?>
<Relationships xmlns="http://schemas.openxmlformats.org/package/2006/relationships">
    <Relationship Target="../media/image13.png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Mode="External" Target="http://aws.amazon.com/training/self-paced-labs/" Type="http://schemas.openxmlformats.org/officeDocument/2006/relationships/hyperlink" Id="rId3"/>
    <Relationship Target="../media/image16.jpg" Type="http://schemas.openxmlformats.org/officeDocument/2006/relationships/image" Id="rId7"/>
    <Relationship TargetMode="External" Target="http://aws.amazon.com/certification" Type="http://schemas.openxmlformats.org/officeDocument/2006/relationships/hyperlink" Id="rId2"/>
    <Relationship Target="../slideMasters/slideMaster1.xml" Type="http://schemas.openxmlformats.org/officeDocument/2006/relationships/slideMaster" Id="rId1"/>
    <Relationship Target="../media/image15.jpg" Type="http://schemas.openxmlformats.org/officeDocument/2006/relationships/image" Id="rId6"/>
    <Relationship Target="../media/image14.jpg" Type="http://schemas.openxmlformats.org/officeDocument/2006/relationships/image" Id="rId5"/>
    <Relationship TargetMode="External" Target="http://aws.amazon.com/training/" Type="http://schemas.openxmlformats.org/officeDocument/2006/relationships/hyperlink" Id="rId4"/>
</Relationships>

</file>

<file path=ppt/slideLayouts/_rels/slideLayout6.xml.rels><?xml version="1.0" encoding="UTF-8" standalone="yes"?>
<Relationships xmlns="http://schemas.openxmlformats.org/package/2006/relationships">
    <Relationship TargetMode="External" Target="mailto:aws-course-feedback@amazon.com" Type="http://schemas.openxmlformats.org/officeDocument/2006/relationships/hyperlink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Mode="External" Target="https://aws.amazon.com/contact-us/aws-training/" Type="http://schemas.openxmlformats.org/officeDocument/2006/relationships/hyperlink" Id="rId4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Internal Presentation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true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false" smtClean="false"/>
              <a:t>Section Header</a:t>
            </a:r>
            <a:endParaRPr lang="en-US" dirty="false"/>
          </a:p>
        </p:txBody>
      </p:sp>
      <p:pic>
        <p:nvPicPr>
          <p:cNvPr id="4" name="Picture 3" descr="AWS-Intro-Series-Branding_01.png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xmlns:v="urn:schemas-microsoft-com:vml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true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Certification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</a:t>
            </a:r>
            <a:r>
              <a:rPr lang="en-US" sz="1400" dirty="0" smtClean="0">
                <a:solidFill>
                  <a:schemeClr val="tx1"/>
                </a:solidFill>
              </a:rPr>
              <a:t>your skills, knowledge, </a:t>
            </a:r>
            <a:r>
              <a:rPr lang="en-US" sz="1400" dirty="0">
                <a:solidFill>
                  <a:schemeClr val="tx1"/>
                </a:solidFill>
              </a:rPr>
              <a:t>and expertise </a:t>
            </a:r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>
                <a:solidFill>
                  <a:schemeClr val="tx1"/>
                </a:solidFill>
              </a:rPr>
              <a:t>AWS </a:t>
            </a:r>
            <a:r>
              <a:rPr lang="en-US" sz="1400" smtClean="0">
                <a:solidFill>
                  <a:schemeClr val="tx1"/>
                </a:solidFill>
              </a:rPr>
              <a:t>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Self-Paced Labs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aws.amazon.com/training/</a:t>
            </a:r>
            <a:br>
              <a:rPr lang="en-US" sz="1400" dirty="0" smtClean="0">
                <a:hlinkClick r:id="rId3"/>
              </a:rPr>
            </a:br>
            <a:r>
              <a:rPr lang="en-US" sz="1400" dirty="0" smtClean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Try products, gain new skills, and get hands-on practice working with AWS technologies.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Training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 smtClean="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AWS Training and Certification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© 2016 Amazon Web Services, Inc. or its affiliates. All rights reserved.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All trademarks are the property of their owners.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cxnSp>
        <p:nvCxnSpPr>
          <p:cNvPr id="6" name="Straight Connector 5"/>
          <p:cNvCxnSpPr/>
          <p:nvPr userDrawn="true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true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true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35084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media/image2.PNG" Type="http://schemas.openxmlformats.org/officeDocument/2006/relationships/image" Id="rId13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media/image1.png" Type="http://schemas.openxmlformats.org/officeDocument/2006/relationships/image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theme/theme1.xml" Type="http://schemas.openxmlformats.org/officeDocument/2006/relationships/theme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</Relationships>

</file>

<file path=ppt/slideMasters/slideMaster1.xml><?xml version="1.0" encoding="utf-8"?>
<p:sldMaster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false" anchor="t">
            <a:noAutofit/>
          </a:bodyPr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false">
            <a:noAutofit/>
          </a:bodyPr>
          <a:lstStyle/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Level 1</a:t>
            </a:r>
          </a:p>
          <a:p>
            <a:pPr lvl="2"/>
            <a:r>
              <a:rPr lang="en-US" dirty="false" smtClean="false"/>
              <a:t>Level 2</a:t>
            </a:r>
          </a:p>
          <a:p>
            <a:pPr lvl="3"/>
            <a:r>
              <a:rPr lang="en-US" dirty="false" smtClean="false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:v="urn:schemas-microsoft-com:vml" val="0"/>
              </a:ext>
            </a:extLst>
          </a:blip>
          <a:stretch>
            <a:fillRect/>
          </a:stretch>
        </p:blipFill>
        <p:spPr>
          <a:xfrm>
            <a:off x="7336753" y="4751984"/>
            <a:ext cx="1254365" cy="3205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true">
            <a:spLocks/>
          </p:cNvSpPr>
          <p:nvPr userDrawn="true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defPPr>
              <a:defRPr lang="en-US"/>
            </a:defPPr>
            <a:lvl1pPr marL="0" algn="l" defTabSz="457200" rtl="false" eaLnBrk="true" latinLnBrk="false" hangingPunct="true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true" smtClean="false">
                <a:solidFill>
                  <a:schemeClr val="tx1"/>
                </a:solidFill>
              </a:rPr>
              <a:t>‹N°›</a:t>
            </a:fld>
            <a:endParaRPr lang="en-US" b="true" dirty="false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marL="0" marR="0" indent="0" algn="l" defTabSz="4572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false" smtClean="false"/>
              <a:t>© 2016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timing>
    <p:tnLst>
      <p:par>
        <p:cTn id="1" dur="indefinite" restart="never" nodeType="tmRoot"/>
      </p:par>
    </p:tnLst>
  </p:timing>
  <p:hf sldNum="false" hdr="false" dt="false"/>
  <p:txStyles>
    <p:titleStyle>
      <a:lvl1pPr algn="l" defTabSz="457200" rtl="false" eaLnBrk="true" latinLnBrk="false" hangingPunct="true">
        <a:spcBef>
          <a:spcPct val="0"/>
        </a:spcBef>
        <a:buNone/>
        <a:defRPr sz="2400" b="true" i="false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false" eaLnBrk="true" latinLnBrk="false" hangingPunct="true">
        <a:spcBef>
          <a:spcPct val="20000"/>
        </a:spcBef>
        <a:buFontTx/>
        <a:buNone/>
        <a:defRPr sz="2400" b="false" i="false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false" eaLnBrk="true" latinLnBrk="false" hangingPunct="true">
        <a:spcBef>
          <a:spcPct val="20000"/>
        </a:spcBef>
        <a:buClr>
          <a:schemeClr val="accent1"/>
        </a:buClr>
        <a:buSzPct val="125000"/>
        <a:buFontTx/>
        <a:buBlip>
          <a:blip r:embed="rId13"/>
        </a:buBlip>
        <a:defRPr sz="2200" b="false" i="false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false" eaLnBrk="true" latinLnBrk="false" hangingPunct="true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false" i="false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false" eaLnBrk="true" latinLnBrk="false" hangingPunct="true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false" i="false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false" eaLnBrk="true" latinLnBrk="false" hangingPunct="true">
        <a:spcBef>
          <a:spcPct val="20000"/>
        </a:spcBef>
        <a:buFont typeface="Arial"/>
        <a:buChar char="»"/>
        <a:defRPr sz="1600" b="false" i="false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true">
    <p:ext uri="{27BBF7A9-308A-43DC-89C8-2F10F3537804}">
      <p15:sldGuideLst xmlns:p15="http://schemas.microsoft.com/office/powerpoint/2012/main" xmlns:v="urn:schemas-microsoft-com:vml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<Relationships xmlns="http://schemas.openxmlformats.org/package/2006/relationships">
    <Relationship Target="../notesSlides/notesSlide1.xml" Type="http://schemas.openxmlformats.org/officeDocument/2006/relationships/notesSlide" Id="rId2"/>
    <Relationship Target="../slideLayouts/slideLayout4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media/image17.jpg" Type="http://schemas.openxmlformats.org/officeDocument/2006/relationships/image" Id="rId3"/>
    <Relationship Target="../notesSlides/notesSlide2.xml" Type="http://schemas.openxmlformats.org/officeDocument/2006/relationships/notesSlide" Id="rId2"/>
    <Relationship Target="../slideLayouts/slideLayout7.xml" Type="http://schemas.openxmlformats.org/officeDocument/2006/relationships/slideLayout" Id="rId1"/>
</Relationships>
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false" smtClean="false"/>
              <a:t>Module 01: Core AWS Knowledge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13795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Exactly Is Cloud Computing ?</a:t>
            </a:r>
            <a:endParaRPr lang="en-US" dirty="false"/>
          </a:p>
        </p:txBody>
      </p:sp>
      <p:sp>
        <p:nvSpPr>
          <p:cNvPr id="7" name="Content Placeholder 6"/>
          <p:cNvSpPr>
            <a:spLocks noGrp="true"/>
          </p:cNvSpPr>
          <p:nvPr>
            <p:ph idx="1"/>
          </p:nvPr>
        </p:nvSpPr>
        <p:spPr>
          <a:xfrm>
            <a:off x="336788" y="791936"/>
            <a:ext cx="8205304" cy="3689047"/>
          </a:xfrm>
        </p:spPr>
        <p:txBody>
          <a:bodyPr/>
          <a:lstStyle/>
          <a:p>
            <a:r>
              <a:rPr lang="en-US" sz="2000" dirty="false" smtClean="false"/>
              <a:t>"Cloud computing" is a term broadly used to define the </a:t>
            </a:r>
            <a:r>
              <a:rPr lang="en-US" sz="2000" b="true" i="true" dirty="false" smtClean="false"/>
              <a:t>on-demand</a:t>
            </a:r>
            <a:r>
              <a:rPr lang="en-US" sz="2000" i="true" dirty="false" smtClean="false"/>
              <a:t> </a:t>
            </a:r>
            <a:r>
              <a:rPr lang="en-US" sz="2000" dirty="false" smtClean="false"/>
              <a:t>delivery of IT resources and applications </a:t>
            </a:r>
            <a:r>
              <a:rPr lang="en-US" sz="2000" b="true" i="true" dirty="false" smtClean="false"/>
              <a:t>via the Internet</a:t>
            </a:r>
            <a:r>
              <a:rPr lang="en-US" sz="2000" dirty="false" smtClean="false"/>
              <a:t>, with </a:t>
            </a:r>
            <a:r>
              <a:rPr lang="en-US" sz="2000" b="true" i="true" dirty="false" smtClean="false"/>
              <a:t>pay-as-you-go</a:t>
            </a:r>
            <a:r>
              <a:rPr lang="en-US" sz="2000" dirty="false" smtClean="false"/>
              <a:t> pricing.</a:t>
            </a:r>
          </a:p>
          <a:p>
            <a:endParaRPr lang="en-US" dirty="false"/>
          </a:p>
        </p:txBody>
      </p:sp>
      <p:pic>
        <p:nvPicPr>
          <p:cNvPr id="3" name="Picture 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38" y="1708118"/>
            <a:ext cx="4296872" cy="28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
<Relationships xmlns="http://schemas.openxmlformats.org/package/2006/relationships">
    <Relationship Target="itemProps1.xml" Type="http://schemas.openxmlformats.org/officeDocument/2006/relationships/customXmlProps" Id="rId1"/>
</Relationships>

</file>

<file path=customXml/_rels/item2.xml.rels><?xml version="1.0" encoding="UTF-8" standalone="yes"?>
<Relationships xmlns="http://schemas.openxmlformats.org/package/2006/relationships">
    <Relationship Target="itemProps2.xml" Type="http://schemas.openxmlformats.org/officeDocument/2006/relationships/customXmlProps" Id="rId1"/>
</Relationships>

</file>

<file path=customXml/_rels/item3.xml.rels><?xml version="1.0" encoding="UTF-8" standalone="yes"?>
<Relationships xmlns="http://schemas.openxmlformats.org/package/2006/relationships">
    <Relationship Target="itemProps3.xml" Type="http://schemas.openxmlformats.org/officeDocument/2006/relationships/customXmlProps" Id="rId1"/>
</Relationships>

</file>

<file path=customXml/item1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Description="Create a new document." ma:contentTypeID="0x010100D8228ACFB690DF47A98B289D97A23B1C" ma:contentTypeName="Document" ma:contentTypeScope="" ma:contentTypeVersion="1" ma:versionID="90521453f8316360c1638baee89bcb78">
  <xsd:schema xmlns:xsd="http://www.w3.org/2001/XMLSchema" xmlns:ns2="610c11cb-1be1-44ad-96bd-1936ba709450" xmlns:p="http://schemas.microsoft.com/office/2006/metadata/properties" xmlns:xs="http://www.w3.org/2001/XMLSchema" ma:fieldsID="8f98b7a73ff55b7d2c9c898400d06866" ma:root="true" ns2:_="" targetNamespace="http://schemas.microsoft.com/office/2006/metadata/properties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minOccurs="0" ref="ns2:Statu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xmlns:pc="http://schemas.microsoft.com/office/infopath/2007/PartnerControls" xmlns:xs="http://www.w3.org/2001/XMLSchema" elementFormDefault="qualified" targetNamespace="610c11cb-1be1-44ad-96bd-1936ba709450">
    <xsd:import namespace="http://schemas.microsoft.com/office/2006/documentManagement/types"/>
    <xsd:import namespace="http://schemas.microsoft.com/office/infopath/2007/PartnerControls"/>
    <xsd:element ma:default="&lt;Choose One&gt;" ma:displayName="Status" ma:format="Dropdown" ma:index="8" ma:internalName="Status" name="Status" nillable="true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:xsd="http://www.w3.org/2001/XMLSchema" xmlns="http://schemas.openxmlformats.org/package/2006/metadata/core-properties" xmlns:dc="http://purl.org/dc/elements/1.1/" xmlns:dcterms="http://purl.org/dc/terms/" xmlns:odoc="http://schemas.microsoft.com/internal/obd" xmlns:xsi="http://www.w3.org/2001/XMLSchema-instance" attributeFormDefault="unqualified" blockDefault="#all" elementFormDefault="qualified" targetNamespace="http://schemas.openxmlformats.org/package/2006/metadata/core-properties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maxOccurs="1" minOccurs="0" ref="dc:creator"/>
        <xsd:element maxOccurs="1" minOccurs="0" ref="dcterms:created"/>
        <xsd:element maxOccurs="1" minOccurs="0" ref="dc:identifier"/>
        <xsd:element ma:displayName="Content Type" ma:index="0" maxOccurs="1" minOccurs="0" name="contentType" type="xsd:string"/>
        <xsd:element ma:displayName="Title" ma:index="4" maxOccurs="1" minOccurs="0" ref="dc:title"/>
        <xsd:element maxOccurs="1" minOccurs="0" ref="dc:subject"/>
        <xsd:element maxOccurs="1" minOccurs="0" ref="dc:description"/>
        <xsd:element maxOccurs="1" minOccurs="0" name="keywords" type="xsd:string"/>
        <xsd:element maxOccurs="1" minOccurs="0" ref="dc:language"/>
        <xsd:element maxOccurs="1" minOccurs="0" name="category" type="xsd:string"/>
        <xsd:element maxOccurs="1" minOccurs="0" name="version" type="xsd:string"/>
        <xsd:element maxOccurs="1" minOccurs="0" name="revision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maxOccurs="1" minOccurs="0" name="lastModifiedBy" type="xsd:string"/>
        <xsd:element maxOccurs="1" minOccurs="0" ref="dcterms:modified"/>
        <xsd:element maxOccurs="1" minOccurs="0" name="contentStatus" type="xsd:string"/>
      </xsd:all>
    </xsd:complexType>
  </xsd:schema>
  <xs:schema xmlns:xs="http://www.w3.org/2001/XMLSchema" xmlns:pc="http://schemas.microsoft.com/office/infopath/2007/PartnerControls" attributeFormDefault="unqualified" elementFormDefault="qualified" targetNamespace="http://schemas.microsoft.com/office/infopath/2007/PartnerControls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maxOccurs="unbounded" minOccurs="0" ref="pc:BDCEntity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maxOccurs="unbounded" minOccurs="0" ref="pc:TermInfo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10c11cb-1be1-44ad-96bd-1936ba70945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 PPT Template 2016</Template>
  <TotalTime>18306</TotalTime>
  <Words>45</Words>
  <Application>Microsoft Office PowerPoint</Application>
  <PresentationFormat>Affichage à l'écran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Lecture_Template_V2.5</vt:lpstr>
      <vt:lpstr>Module 01: Core AWS Knowledge</vt:lpstr>
      <vt:lpstr>What Exactly Is Cloud Computing ?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creator>Kabik, Gabriel</dc:creator>
  <cp:lastModifiedBy>Marc Bojoly</cp:lastModifiedBy>
  <cp:revision>447</cp:revision>
  <cp:lastPrinted>2014-02-24T20:13:24Z</cp:lastPrinted>
  <dcterms:created xsi:type="dcterms:W3CDTF">2016-02-12T19:13:51Z</dcterms:created>
  <dcterms:modified xsi:type="dcterms:W3CDTF">2017-02-01T10:23:09Z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0x010100D8228ACFB690DF47A98B289D97A23B1C</vt:lpwstr>
  </property>
</Properties>
</file>