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rPr lang="en-US" smtClean="false">
                <a:latin typeface="Arial"/>
                <a:cs typeface="Arial"/>
              </a:rPr>
              <a:t>Commentaire</a:t>
            </a:r>
            <a:r>
              <a:rPr lang="en-US" baseline="0" smtClean="false">
                <a:latin typeface="Arial"/>
                <a:cs typeface="Arial"/>
              </a:rPr>
              <a:t> </a:t>
            </a:r>
            <a:r>
              <a:rPr lang="en-US" baseline="0" dirty="false" smtClean="false">
                <a:latin typeface="Arial"/>
                <a:cs typeface="Arial"/>
              </a:rPr>
              <a:t>de la version copy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false" err="true" smtClean="false">
                <a:latin typeface="Arial"/>
                <a:cs typeface="Arial"/>
              </a:rPr>
              <a:t>Commentaire</a:t>
            </a:r>
            <a:r>
              <a:rPr lang="en-US" baseline="0" dirty="false" smtClean="false">
                <a:latin typeface="Arial"/>
                <a:cs typeface="Arial"/>
              </a:rPr>
              <a:t> de la version copy</a:t>
            </a:r>
            <a:endParaRPr lang="en-US" dirty="false" smtClean="false">
              <a:latin typeface="Arial"/>
              <a:cs typeface="Arial"/>
            </a:endParaRPr>
          </a:p>
          <a:p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49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448</cp:revision>
  <cp:lastPrinted>2014-02-24T20:13:24Z</cp:lastPrinted>
  <dcterms:created xsi:type="dcterms:W3CDTF">2016-02-12T19:13:51Z</dcterms:created>
  <dcterms:modified xsi:type="dcterms:W3CDTF">2016-12-30T15:30:44Z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