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45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447</cp:revision>
  <cp:lastPrinted>2014-02-24T20:13:24Z</cp:lastPrinted>
  <dcterms:created xsi:type="dcterms:W3CDTF">2016-02-12T19:13:51Z</dcterms:created>
  <dcterms:modified xsi:type="dcterms:W3CDTF">2017-02-01T10:23:09Z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