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485" autoAdjust="0"/>
  </p:normalViewPr>
  <p:slideViewPr>
    <p:cSldViewPr snapToGrid="0">
      <p:cViewPr varScale="1">
        <p:scale>
          <a:sx n="54" d="100"/>
          <a:sy n="54" d="100"/>
        </p:scale>
        <p:origin x="17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1EE5B-9127-4DDF-9595-419D96CE1F49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7CDC4-FBA2-44CE-A15A-CFDDF7DA6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89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Begin of comment </a:t>
            </a:r>
            <a:r>
              <a:rPr lang="fr-FR" dirty="0" err="1" smtClean="0"/>
              <a:t>from</a:t>
            </a:r>
            <a:r>
              <a:rPr lang="fr-FR" dirty="0" smtClean="0"/>
              <a:t> slide 1</a:t>
            </a:r>
          </a:p>
          <a:p>
            <a:r>
              <a:rPr lang="fr-FR" dirty="0" smtClean="0"/>
              <a:t>Copy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</a:p>
          <a:p>
            <a:r>
              <a:rPr lang="fr-FR" dirty="0" smtClean="0"/>
              <a:t>End of comment </a:t>
            </a:r>
            <a:r>
              <a:rPr lang="fr-FR" dirty="0" err="1" smtClean="0"/>
              <a:t>from</a:t>
            </a:r>
            <a:r>
              <a:rPr lang="fr-FR" dirty="0" smtClean="0"/>
              <a:t> slide 1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CDC4-FBA2-44CE-A15A-CFDDF7DA698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7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Begin of comment slide 2</a:t>
            </a:r>
          </a:p>
          <a:p>
            <a:r>
              <a:rPr lang="fr-FR" dirty="0" smtClean="0"/>
              <a:t>Copy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  <a:r>
              <a:rPr lang="fr-FR" dirty="0" err="1" smtClean="0"/>
              <a:t>copy</a:t>
            </a:r>
            <a:r>
              <a:rPr lang="fr-FR" dirty="0" smtClean="0"/>
              <a:t> </a:t>
            </a:r>
          </a:p>
          <a:p>
            <a:r>
              <a:rPr lang="fr-FR" smtClean="0"/>
              <a:t>End of comment slide 2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CDC4-FBA2-44CE-A15A-CFDDF7DA698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88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5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78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42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8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3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9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4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2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2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Title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Sub-title</a:t>
            </a:r>
            <a:r>
              <a:rPr lang="fr-FR" dirty="0" smtClean="0"/>
              <a:t>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175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Title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Nunc </a:t>
            </a:r>
            <a:r>
              <a:rPr lang="fr-FR" dirty="0" err="1" smtClean="0"/>
              <a:t>sed</a:t>
            </a:r>
            <a:r>
              <a:rPr lang="fr-FR" dirty="0" smtClean="0"/>
              <a:t> est </a:t>
            </a:r>
            <a:r>
              <a:rPr lang="fr-FR" dirty="0" err="1" smtClean="0"/>
              <a:t>orci</a:t>
            </a:r>
            <a:r>
              <a:rPr lang="fr-FR" dirty="0" smtClean="0"/>
              <a:t>. </a:t>
            </a:r>
            <a:r>
              <a:rPr lang="fr-FR" dirty="0" err="1" smtClean="0"/>
              <a:t>Vivamus</a:t>
            </a:r>
            <a:r>
              <a:rPr lang="fr-FR" dirty="0" smtClean="0"/>
              <a:t>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tellus</a:t>
            </a:r>
            <a:r>
              <a:rPr lang="fr-FR" dirty="0" smtClean="0"/>
              <a:t>, </a:t>
            </a:r>
            <a:r>
              <a:rPr lang="fr-FR" dirty="0" err="1" smtClean="0"/>
              <a:t>commodo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</a:t>
            </a:r>
            <a:r>
              <a:rPr lang="fr-FR" dirty="0" err="1" smtClean="0"/>
              <a:t>auctor</a:t>
            </a:r>
            <a:r>
              <a:rPr lang="fr-FR" dirty="0" smtClean="0"/>
              <a:t> non, semper </a:t>
            </a:r>
            <a:r>
              <a:rPr lang="fr-FR" dirty="0" err="1" smtClean="0"/>
              <a:t>vel</a:t>
            </a:r>
            <a:r>
              <a:rPr lang="fr-FR" dirty="0" smtClean="0"/>
              <a:t> massa. </a:t>
            </a:r>
            <a:r>
              <a:rPr lang="fr-FR" dirty="0" err="1" smtClean="0"/>
              <a:t>Morbi</a:t>
            </a:r>
            <a:r>
              <a:rPr lang="fr-FR" dirty="0" smtClean="0"/>
              <a:t> et </a:t>
            </a:r>
            <a:r>
              <a:rPr lang="fr-FR" dirty="0" err="1" smtClean="0"/>
              <a:t>scelerisque</a:t>
            </a:r>
            <a:r>
              <a:rPr lang="fr-FR" dirty="0" smtClean="0"/>
              <a:t> </a:t>
            </a:r>
            <a:r>
              <a:rPr lang="fr-FR" dirty="0" err="1" smtClean="0"/>
              <a:t>mauris</a:t>
            </a:r>
            <a:r>
              <a:rPr lang="fr-FR" dirty="0" smtClean="0"/>
              <a:t>. </a:t>
            </a:r>
            <a:r>
              <a:rPr lang="fr-FR" dirty="0" err="1" smtClean="0"/>
              <a:t>Nulla</a:t>
            </a:r>
            <a:r>
              <a:rPr lang="fr-FR" dirty="0" smtClean="0"/>
              <a:t> </a:t>
            </a:r>
            <a:r>
              <a:rPr lang="fr-FR" dirty="0" err="1" smtClean="0"/>
              <a:t>odio</a:t>
            </a:r>
            <a:r>
              <a:rPr lang="fr-FR" dirty="0" smtClean="0"/>
              <a:t> </a:t>
            </a:r>
            <a:r>
              <a:rPr lang="fr-FR" dirty="0" err="1" smtClean="0"/>
              <a:t>nisi</a:t>
            </a:r>
            <a:r>
              <a:rPr lang="fr-FR" dirty="0" smtClean="0"/>
              <a:t>, </a:t>
            </a:r>
            <a:r>
              <a:rPr lang="fr-FR" dirty="0" err="1" smtClean="0"/>
              <a:t>dapibus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</a:t>
            </a:r>
            <a:r>
              <a:rPr lang="fr-FR" dirty="0" err="1" smtClean="0"/>
              <a:t>felis</a:t>
            </a:r>
            <a:r>
              <a:rPr lang="fr-FR" dirty="0" smtClean="0"/>
              <a:t> ut, </a:t>
            </a:r>
            <a:r>
              <a:rPr lang="fr-FR" dirty="0" err="1" smtClean="0"/>
              <a:t>fermentum</a:t>
            </a:r>
            <a:r>
              <a:rPr lang="fr-FR" dirty="0" smtClean="0"/>
              <a:t> </a:t>
            </a:r>
            <a:r>
              <a:rPr lang="fr-FR" dirty="0" err="1" smtClean="0"/>
              <a:t>commodo</a:t>
            </a:r>
            <a:r>
              <a:rPr lang="fr-FR" dirty="0" smtClean="0"/>
              <a:t> massa. </a:t>
            </a:r>
            <a:r>
              <a:rPr lang="fr-FR" dirty="0" err="1" smtClean="0"/>
              <a:t>Praesent</a:t>
            </a:r>
            <a:r>
              <a:rPr lang="fr-FR" dirty="0" smtClean="0"/>
              <a:t> </a:t>
            </a: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ligula</a:t>
            </a:r>
            <a:r>
              <a:rPr lang="fr-FR" dirty="0" smtClean="0"/>
              <a:t>, </a:t>
            </a:r>
            <a:r>
              <a:rPr lang="fr-FR" dirty="0" err="1" smtClean="0"/>
              <a:t>lobortis</a:t>
            </a:r>
            <a:r>
              <a:rPr lang="fr-FR" dirty="0" smtClean="0"/>
              <a:t> </a:t>
            </a:r>
            <a:r>
              <a:rPr lang="fr-FR" dirty="0" err="1" smtClean="0"/>
              <a:t>vel</a:t>
            </a:r>
            <a:r>
              <a:rPr lang="fr-FR" dirty="0" smtClean="0"/>
              <a:t> </a:t>
            </a:r>
            <a:r>
              <a:rPr lang="fr-FR" dirty="0" err="1" smtClean="0"/>
              <a:t>nisi</a:t>
            </a:r>
            <a:r>
              <a:rPr lang="fr-FR" dirty="0" smtClean="0"/>
              <a:t> id, </a:t>
            </a:r>
            <a:r>
              <a:rPr lang="fr-FR" dirty="0" err="1" smtClean="0"/>
              <a:t>laoreet</a:t>
            </a:r>
            <a:r>
              <a:rPr lang="fr-FR" dirty="0" smtClean="0"/>
              <a:t> </a:t>
            </a:r>
            <a:r>
              <a:rPr lang="fr-FR" dirty="0" err="1" smtClean="0"/>
              <a:t>mattis</a:t>
            </a:r>
            <a:r>
              <a:rPr lang="fr-FR" dirty="0" smtClean="0"/>
              <a:t> </a:t>
            </a:r>
            <a:r>
              <a:rPr lang="fr-FR" dirty="0" err="1" smtClean="0"/>
              <a:t>nibh</a:t>
            </a:r>
            <a:r>
              <a:rPr lang="fr-FR" dirty="0" smtClean="0"/>
              <a:t>. Suspendisse </a:t>
            </a:r>
            <a:r>
              <a:rPr lang="fr-FR" dirty="0" err="1" smtClean="0"/>
              <a:t>auctor</a:t>
            </a:r>
            <a:r>
              <a:rPr lang="fr-FR" dirty="0" smtClean="0"/>
              <a:t> </a:t>
            </a:r>
            <a:r>
              <a:rPr lang="fr-FR" dirty="0" err="1" smtClean="0"/>
              <a:t>quam</a:t>
            </a:r>
            <a:r>
              <a:rPr lang="fr-FR" dirty="0" smtClean="0"/>
              <a:t> </a:t>
            </a:r>
            <a:r>
              <a:rPr lang="fr-FR" dirty="0" err="1" smtClean="0"/>
              <a:t>quis</a:t>
            </a:r>
            <a:r>
              <a:rPr lang="fr-FR" dirty="0" smtClean="0"/>
              <a:t> diam </a:t>
            </a:r>
            <a:r>
              <a:rPr lang="fr-FR" dirty="0" err="1" smtClean="0"/>
              <a:t>sodales</a:t>
            </a:r>
            <a:r>
              <a:rPr lang="fr-FR" dirty="0" smtClean="0"/>
              <a:t>, in porta </a:t>
            </a:r>
            <a:r>
              <a:rPr lang="fr-FR" dirty="0" err="1" smtClean="0"/>
              <a:t>turpis</a:t>
            </a:r>
            <a:r>
              <a:rPr lang="fr-FR" dirty="0" smtClean="0"/>
              <a:t> tristique.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consequat</a:t>
            </a:r>
            <a:r>
              <a:rPr lang="fr-FR" dirty="0" smtClean="0"/>
              <a:t> </a:t>
            </a:r>
            <a:r>
              <a:rPr lang="fr-FR" dirty="0" err="1" smtClean="0"/>
              <a:t>luctus</a:t>
            </a:r>
            <a:r>
              <a:rPr lang="fr-FR" dirty="0" smtClean="0"/>
              <a:t> </a:t>
            </a:r>
            <a:r>
              <a:rPr lang="fr-FR" dirty="0" err="1" smtClean="0"/>
              <a:t>aliquet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bibendum </a:t>
            </a:r>
            <a:r>
              <a:rPr lang="fr-FR" dirty="0" err="1" smtClean="0"/>
              <a:t>tortor</a:t>
            </a:r>
            <a:r>
              <a:rPr lang="fr-FR" dirty="0" smtClean="0"/>
              <a:t> </a:t>
            </a:r>
            <a:r>
              <a:rPr lang="fr-FR" dirty="0" err="1" smtClean="0"/>
              <a:t>lectus</a:t>
            </a:r>
            <a:r>
              <a:rPr lang="fr-FR" dirty="0" smtClean="0"/>
              <a:t>, </a:t>
            </a:r>
            <a:r>
              <a:rPr lang="fr-FR" dirty="0" err="1" smtClean="0"/>
              <a:t>sagittis</a:t>
            </a:r>
            <a:r>
              <a:rPr lang="fr-FR" dirty="0" smtClean="0"/>
              <a:t> </a:t>
            </a:r>
            <a:r>
              <a:rPr lang="fr-FR" dirty="0" err="1" smtClean="0"/>
              <a:t>suscipit</a:t>
            </a:r>
            <a:r>
              <a:rPr lang="fr-FR" dirty="0" smtClean="0"/>
              <a:t> ante </a:t>
            </a:r>
            <a:r>
              <a:rPr lang="fr-FR" dirty="0" err="1" smtClean="0"/>
              <a:t>scelerisque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.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cursus </a:t>
            </a:r>
            <a:r>
              <a:rPr lang="fr-FR" dirty="0" err="1" smtClean="0"/>
              <a:t>metus</a:t>
            </a:r>
            <a:r>
              <a:rPr lang="fr-FR" dirty="0" smtClean="0"/>
              <a:t>. Ut id </a:t>
            </a:r>
            <a:r>
              <a:rPr lang="fr-FR" dirty="0" err="1" smtClean="0"/>
              <a:t>dapibus</a:t>
            </a:r>
            <a:r>
              <a:rPr lang="fr-FR" dirty="0" smtClean="0"/>
              <a:t> </a:t>
            </a:r>
            <a:r>
              <a:rPr lang="fr-FR" dirty="0" err="1" smtClean="0"/>
              <a:t>mauris</a:t>
            </a:r>
            <a:r>
              <a:rPr lang="fr-FR" dirty="0" smtClean="0"/>
              <a:t>. Nunc in </a:t>
            </a:r>
            <a:r>
              <a:rPr lang="fr-FR" dirty="0" err="1" smtClean="0"/>
              <a:t>risus</a:t>
            </a:r>
            <a:r>
              <a:rPr lang="fr-FR" dirty="0" smtClean="0"/>
              <a:t>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Mauris</a:t>
            </a:r>
            <a:r>
              <a:rPr lang="fr-FR" dirty="0" smtClean="0"/>
              <a:t> eu </a:t>
            </a:r>
            <a:r>
              <a:rPr lang="fr-FR" dirty="0" err="1" smtClean="0"/>
              <a:t>dictum</a:t>
            </a:r>
            <a:r>
              <a:rPr lang="fr-FR" dirty="0" smtClean="0"/>
              <a:t> nunc, </a:t>
            </a:r>
            <a:r>
              <a:rPr lang="fr-FR" dirty="0" err="1" smtClean="0"/>
              <a:t>posuere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urna</a:t>
            </a:r>
            <a:r>
              <a:rPr lang="fr-FR" dirty="0" smtClean="0"/>
              <a:t>. </a:t>
            </a:r>
            <a:r>
              <a:rPr lang="fr-FR" dirty="0" err="1" smtClean="0"/>
              <a:t>Pellentesque</a:t>
            </a:r>
            <a:r>
              <a:rPr lang="fr-FR" dirty="0" smtClean="0"/>
              <a:t> at </a:t>
            </a:r>
            <a:r>
              <a:rPr lang="fr-FR" dirty="0" err="1" smtClean="0"/>
              <a:t>nisl</a:t>
            </a:r>
            <a:r>
              <a:rPr lang="fr-FR" dirty="0" smtClean="0"/>
              <a:t> </a:t>
            </a:r>
            <a:r>
              <a:rPr lang="fr-FR" dirty="0" err="1" smtClean="0"/>
              <a:t>sodales</a:t>
            </a:r>
            <a:r>
              <a:rPr lang="fr-FR" dirty="0" smtClean="0"/>
              <a:t>, </a:t>
            </a:r>
            <a:r>
              <a:rPr lang="fr-FR" dirty="0" err="1" smtClean="0"/>
              <a:t>tempus</a:t>
            </a:r>
            <a:r>
              <a:rPr lang="fr-FR" dirty="0" smtClean="0"/>
              <a:t> </a:t>
            </a:r>
            <a:r>
              <a:rPr lang="fr-FR" dirty="0" err="1" smtClean="0"/>
              <a:t>lacus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nibh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Aenean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</a:t>
            </a:r>
            <a:r>
              <a:rPr lang="fr-FR" dirty="0" err="1" smtClean="0"/>
              <a:t>lacus</a:t>
            </a:r>
            <a:r>
              <a:rPr lang="fr-FR" dirty="0" smtClean="0"/>
              <a:t> at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rhoncus</a:t>
            </a:r>
            <a:r>
              <a:rPr lang="fr-FR" dirty="0" smtClean="0"/>
              <a:t>, non </a:t>
            </a:r>
            <a:r>
              <a:rPr lang="fr-FR" dirty="0" err="1" smtClean="0"/>
              <a:t>rhoncus</a:t>
            </a:r>
            <a:r>
              <a:rPr lang="fr-FR" dirty="0" smtClean="0"/>
              <a:t> </a:t>
            </a:r>
            <a:r>
              <a:rPr lang="fr-FR" dirty="0" err="1" smtClean="0"/>
              <a:t>metus</a:t>
            </a:r>
            <a:r>
              <a:rPr lang="fr-FR" dirty="0" smtClean="0"/>
              <a:t> </a:t>
            </a:r>
            <a:r>
              <a:rPr lang="fr-FR" dirty="0" err="1" smtClean="0"/>
              <a:t>finibus</a:t>
            </a:r>
            <a:r>
              <a:rPr lang="fr-FR" dirty="0" smtClean="0"/>
              <a:t>. Sed est magna, </a:t>
            </a:r>
            <a:r>
              <a:rPr lang="fr-FR" dirty="0" err="1" smtClean="0"/>
              <a:t>porttitor</a:t>
            </a:r>
            <a:r>
              <a:rPr lang="fr-FR" dirty="0" smtClean="0"/>
              <a:t> </a:t>
            </a:r>
            <a:r>
              <a:rPr lang="fr-FR" dirty="0" err="1" smtClean="0"/>
              <a:t>quis</a:t>
            </a:r>
            <a:r>
              <a:rPr lang="fr-FR" dirty="0" smtClean="0"/>
              <a:t> </a:t>
            </a:r>
            <a:r>
              <a:rPr lang="fr-FR" dirty="0" err="1" smtClean="0"/>
              <a:t>condimentum</a:t>
            </a:r>
            <a:r>
              <a:rPr lang="fr-FR" dirty="0" smtClean="0"/>
              <a:t> </a:t>
            </a:r>
            <a:r>
              <a:rPr lang="fr-FR" dirty="0" err="1" smtClean="0"/>
              <a:t>quis</a:t>
            </a:r>
            <a:r>
              <a:rPr lang="fr-FR" dirty="0" smtClean="0"/>
              <a:t>, </a:t>
            </a:r>
            <a:r>
              <a:rPr lang="fr-FR" dirty="0" err="1" smtClean="0"/>
              <a:t>luctus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mi. </a:t>
            </a:r>
            <a:r>
              <a:rPr lang="fr-FR" dirty="0" err="1" smtClean="0"/>
              <a:t>Nulla</a:t>
            </a:r>
            <a:r>
              <a:rPr lang="fr-FR" dirty="0" smtClean="0"/>
              <a:t> eu </a:t>
            </a:r>
            <a:r>
              <a:rPr lang="fr-FR" dirty="0" err="1" smtClean="0"/>
              <a:t>ullamcorper</a:t>
            </a:r>
            <a:r>
              <a:rPr lang="fr-FR" dirty="0" smtClean="0"/>
              <a:t> mi. Suspendisse </a:t>
            </a:r>
            <a:r>
              <a:rPr lang="fr-FR" dirty="0" err="1" smtClean="0"/>
              <a:t>sagittis</a:t>
            </a:r>
            <a:r>
              <a:rPr lang="fr-FR" dirty="0" smtClean="0"/>
              <a:t>, </a:t>
            </a:r>
            <a:r>
              <a:rPr lang="fr-FR" dirty="0" err="1" smtClean="0"/>
              <a:t>quam</a:t>
            </a:r>
            <a:r>
              <a:rPr lang="fr-FR" dirty="0" smtClean="0"/>
              <a:t> id </a:t>
            </a:r>
            <a:r>
              <a:rPr lang="fr-FR" dirty="0" err="1" smtClean="0"/>
              <a:t>elementum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, diam </a:t>
            </a:r>
            <a:r>
              <a:rPr lang="fr-FR" dirty="0" err="1" smtClean="0"/>
              <a:t>arcu</a:t>
            </a:r>
            <a:r>
              <a:rPr lang="fr-FR" dirty="0" smtClean="0"/>
              <a:t> </a:t>
            </a:r>
            <a:r>
              <a:rPr lang="fr-FR" dirty="0" err="1" smtClean="0"/>
              <a:t>fringilla</a:t>
            </a:r>
            <a:r>
              <a:rPr lang="fr-FR" dirty="0" smtClean="0"/>
              <a:t> </a:t>
            </a:r>
            <a:r>
              <a:rPr lang="fr-FR" dirty="0" err="1" smtClean="0"/>
              <a:t>dui</a:t>
            </a:r>
            <a:r>
              <a:rPr lang="fr-FR" dirty="0" smtClean="0"/>
              <a:t>, eu </a:t>
            </a:r>
            <a:r>
              <a:rPr lang="fr-FR" dirty="0" err="1" smtClean="0"/>
              <a:t>finibus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tellus</a:t>
            </a:r>
            <a:r>
              <a:rPr lang="fr-FR" dirty="0" smtClean="0"/>
              <a:t> in </a:t>
            </a:r>
            <a:r>
              <a:rPr lang="fr-FR" dirty="0" err="1" smtClean="0"/>
              <a:t>augue</a:t>
            </a:r>
            <a:r>
              <a:rPr lang="fr-FR" dirty="0" smtClean="0"/>
              <a:t>. Nam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luctus</a:t>
            </a:r>
            <a:r>
              <a:rPr lang="fr-FR" dirty="0" smtClean="0"/>
              <a:t> </a:t>
            </a:r>
            <a:r>
              <a:rPr lang="fr-FR" dirty="0" err="1" smtClean="0"/>
              <a:t>lectus</a:t>
            </a:r>
            <a:r>
              <a:rPr lang="fr-FR" dirty="0" smtClean="0"/>
              <a:t> </a:t>
            </a:r>
            <a:r>
              <a:rPr lang="fr-FR" dirty="0" err="1" smtClean="0"/>
              <a:t>eget</a:t>
            </a:r>
            <a:r>
              <a:rPr lang="fr-FR" dirty="0" smtClean="0"/>
              <a:t> </a:t>
            </a:r>
            <a:r>
              <a:rPr lang="fr-FR" dirty="0" err="1" smtClean="0"/>
              <a:t>congue</a:t>
            </a:r>
            <a:r>
              <a:rPr lang="fr-FR" dirty="0" smtClean="0"/>
              <a:t>. Sed </a:t>
            </a:r>
            <a:r>
              <a:rPr lang="fr-FR" dirty="0" err="1" smtClean="0"/>
              <a:t>fringilla</a:t>
            </a:r>
            <a:r>
              <a:rPr lang="fr-FR" dirty="0" smtClean="0"/>
              <a:t> non ex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ultricies</a:t>
            </a:r>
            <a:r>
              <a:rPr lang="fr-FR" dirty="0" smtClean="0"/>
              <a:t>.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ligula</a:t>
            </a:r>
            <a:r>
              <a:rPr lang="fr-FR" dirty="0" smtClean="0"/>
              <a:t> </a:t>
            </a:r>
            <a:r>
              <a:rPr lang="fr-FR" dirty="0" err="1" smtClean="0"/>
              <a:t>quam</a:t>
            </a:r>
            <a:r>
              <a:rPr lang="fr-FR" dirty="0" smtClean="0"/>
              <a:t>, </a:t>
            </a:r>
            <a:r>
              <a:rPr lang="fr-FR" dirty="0" err="1" smtClean="0"/>
              <a:t>sodales</a:t>
            </a:r>
            <a:r>
              <a:rPr lang="fr-FR" dirty="0" smtClean="0"/>
              <a:t> nec </a:t>
            </a:r>
            <a:r>
              <a:rPr lang="fr-FR" dirty="0" err="1" smtClean="0"/>
              <a:t>nulla</a:t>
            </a:r>
            <a:r>
              <a:rPr lang="fr-FR" dirty="0" smtClean="0"/>
              <a:t> at, </a:t>
            </a:r>
            <a:r>
              <a:rPr lang="fr-FR" dirty="0" err="1" smtClean="0"/>
              <a:t>rutrum</a:t>
            </a:r>
            <a:r>
              <a:rPr lang="fr-FR" dirty="0" smtClean="0"/>
              <a:t> </a:t>
            </a:r>
            <a:r>
              <a:rPr lang="fr-FR" dirty="0" err="1" smtClean="0"/>
              <a:t>suscipit</a:t>
            </a:r>
            <a:r>
              <a:rPr lang="fr-FR" dirty="0" smtClean="0"/>
              <a:t> </a:t>
            </a:r>
            <a:r>
              <a:rPr lang="fr-FR" dirty="0" err="1" smtClean="0"/>
              <a:t>nisl</a:t>
            </a:r>
            <a:r>
              <a:rPr lang="fr-FR" dirty="0" smtClean="0"/>
              <a:t>. </a:t>
            </a:r>
            <a:r>
              <a:rPr lang="fr-FR" dirty="0" err="1" smtClean="0"/>
              <a:t>Cras</a:t>
            </a:r>
            <a:r>
              <a:rPr lang="fr-FR" dirty="0" smtClean="0"/>
              <a:t> </a:t>
            </a:r>
            <a:r>
              <a:rPr lang="fr-FR" dirty="0" err="1" smtClean="0"/>
              <a:t>ullamcorper</a:t>
            </a:r>
            <a:r>
              <a:rPr lang="fr-FR" dirty="0" smtClean="0"/>
              <a:t> magna </a:t>
            </a:r>
            <a:r>
              <a:rPr lang="fr-FR" dirty="0" err="1" smtClean="0"/>
              <a:t>eros</a:t>
            </a:r>
            <a:r>
              <a:rPr lang="fr-FR" dirty="0" smtClean="0"/>
              <a:t>, </a:t>
            </a:r>
            <a:r>
              <a:rPr lang="fr-FR" dirty="0" err="1" smtClean="0"/>
              <a:t>eget</a:t>
            </a:r>
            <a:r>
              <a:rPr lang="fr-FR" dirty="0" smtClean="0"/>
              <a:t> </a:t>
            </a:r>
            <a:r>
              <a:rPr lang="fr-FR" dirty="0" err="1" smtClean="0"/>
              <a:t>aliquet</a:t>
            </a:r>
            <a:r>
              <a:rPr lang="fr-FR" dirty="0" smtClean="0"/>
              <a:t> </a:t>
            </a:r>
            <a:r>
              <a:rPr lang="fr-FR" dirty="0" err="1" smtClean="0"/>
              <a:t>odio</a:t>
            </a:r>
            <a:r>
              <a:rPr lang="fr-FR" dirty="0" smtClean="0"/>
              <a:t> </a:t>
            </a:r>
            <a:r>
              <a:rPr lang="fr-FR" dirty="0" err="1" smtClean="0"/>
              <a:t>consequat</a:t>
            </a:r>
            <a:r>
              <a:rPr lang="fr-FR" dirty="0" smtClean="0"/>
              <a:t> </a:t>
            </a:r>
            <a:r>
              <a:rPr lang="fr-FR" dirty="0" err="1" smtClean="0"/>
              <a:t>rhoncus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at </a:t>
            </a:r>
            <a:r>
              <a:rPr lang="fr-FR" dirty="0" err="1" smtClean="0"/>
              <a:t>nisl</a:t>
            </a:r>
            <a:r>
              <a:rPr lang="fr-FR" dirty="0" smtClean="0"/>
              <a:t> mollis, </a:t>
            </a:r>
            <a:r>
              <a:rPr lang="fr-FR" dirty="0" err="1" smtClean="0"/>
              <a:t>congue</a:t>
            </a:r>
            <a:r>
              <a:rPr lang="fr-FR" dirty="0" smtClean="0"/>
              <a:t> </a:t>
            </a:r>
            <a:r>
              <a:rPr lang="fr-FR" dirty="0" err="1" smtClean="0"/>
              <a:t>quam</a:t>
            </a:r>
            <a:r>
              <a:rPr lang="fr-FR" dirty="0" smtClean="0"/>
              <a:t> id, </a:t>
            </a:r>
            <a:r>
              <a:rPr lang="fr-FR" dirty="0" err="1" smtClean="0"/>
              <a:t>malesuada</a:t>
            </a:r>
            <a:r>
              <a:rPr lang="fr-FR" dirty="0" smtClean="0"/>
              <a:t> </a:t>
            </a:r>
            <a:r>
              <a:rPr lang="fr-FR" dirty="0" err="1" smtClean="0"/>
              <a:t>felis</a:t>
            </a:r>
            <a:r>
              <a:rPr lang="fr-FR" dirty="0" smtClean="0"/>
              <a:t>. Suspendisse </a:t>
            </a:r>
            <a:r>
              <a:rPr lang="fr-FR" dirty="0" err="1" smtClean="0"/>
              <a:t>rutrum</a:t>
            </a:r>
            <a:r>
              <a:rPr lang="fr-FR" dirty="0" smtClean="0"/>
              <a:t> </a:t>
            </a:r>
            <a:r>
              <a:rPr lang="fr-FR" dirty="0" err="1" smtClean="0"/>
              <a:t>finibus</a:t>
            </a:r>
            <a:r>
              <a:rPr lang="fr-FR" dirty="0" smtClean="0"/>
              <a:t> </a:t>
            </a:r>
            <a:r>
              <a:rPr lang="fr-FR" dirty="0" err="1" smtClean="0"/>
              <a:t>velit</a:t>
            </a:r>
            <a:r>
              <a:rPr lang="fr-FR" dirty="0" smtClean="0"/>
              <a:t>, </a:t>
            </a:r>
            <a:r>
              <a:rPr lang="fr-FR" dirty="0" err="1" smtClean="0"/>
              <a:t>quis</a:t>
            </a:r>
            <a:r>
              <a:rPr lang="fr-FR" dirty="0" smtClean="0"/>
              <a:t> </a:t>
            </a:r>
            <a:r>
              <a:rPr lang="fr-FR" dirty="0" err="1" smtClean="0"/>
              <a:t>aliquet</a:t>
            </a:r>
            <a:r>
              <a:rPr lang="fr-FR" dirty="0" smtClean="0"/>
              <a:t> </a:t>
            </a:r>
            <a:r>
              <a:rPr lang="fr-FR" dirty="0" err="1" smtClean="0"/>
              <a:t>augue</a:t>
            </a:r>
            <a:r>
              <a:rPr lang="fr-FR" dirty="0" smtClean="0"/>
              <a:t> </a:t>
            </a:r>
            <a:r>
              <a:rPr lang="fr-FR" dirty="0" err="1" smtClean="0"/>
              <a:t>rhoncus</a:t>
            </a:r>
            <a:r>
              <a:rPr lang="fr-FR" dirty="0" smtClean="0"/>
              <a:t> 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002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304</Words>
  <Application>Microsoft Office PowerPoint</Application>
  <PresentationFormat>Grand écran</PresentationFormat>
  <Paragraphs>13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Title 1</vt:lpstr>
      <vt:lpstr>Title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Marc Bojoly</dc:creator>
  <cp:lastModifiedBy>Marc Bojoly</cp:lastModifiedBy>
  <cp:revision>4</cp:revision>
  <dcterms:created xsi:type="dcterms:W3CDTF">2017-02-14T13:57:24Z</dcterms:created>
  <dcterms:modified xsi:type="dcterms:W3CDTF">2017-02-14T13:58:35Z</dcterms:modified>
</cp:coreProperties>
</file>