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app.xml" Type="http://schemas.openxmlformats.org/officeDocument/2006/relationships/extended-properties" Id="rId3"/>
    <Relationship Target="docProps/core.xml" Type="http://schemas.openxmlformats.org/package/2006/relationships/metadata/core-properties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Target="handoutMasters/handoutMaster1.xml" Type="http://schemas.openxmlformats.org/officeDocument/2006/relationships/handoutMaster" Id="rId8"/>
    <Relationship Target="tableStyles.xml" Type="http://schemas.openxmlformats.org/officeDocument/2006/relationships/tableStyles" Id="rId13"/>
    <Relationship Target="../customXml/item3.xml" Type="http://schemas.openxmlformats.org/officeDocument/2006/relationships/customXml" Id="rId3"/>
    <Relationship Target="notesMasters/notesMaster1.xml" Type="http://schemas.openxmlformats.org/officeDocument/2006/relationships/notesMaster" Id="rId7"/>
    <Relationship Target="theme/theme1.xml" Type="http://schemas.openxmlformats.org/officeDocument/2006/relationships/theme" Id="rId12"/>
    <Relationship Target="../customXml/item2.xml" Type="http://schemas.openxmlformats.org/officeDocument/2006/relationships/customXml" Id="rId2"/>
    <Relationship Target="../customXml/item1.xml" Type="http://schemas.openxmlformats.org/officeDocument/2006/relationships/customXml" Id="rId1"/>
    <Relationship Target="slides/slide2.xml" Type="http://schemas.openxmlformats.org/officeDocument/2006/relationships/slide" Id="rId6"/>
    <Relationship Target="viewProps.xml" Type="http://schemas.openxmlformats.org/officeDocument/2006/relationships/viewProps" Id="rId11"/>
    <Relationship Target="slides/slide1.xml" Type="http://schemas.openxmlformats.org/officeDocument/2006/relationships/slide" Id="rId5"/>
    <Relationship Target="presProps.xml" Type="http://schemas.openxmlformats.org/officeDocument/2006/relationships/presProps" Id="rId10"/>
    <Relationship Target="slideMasters/slideMaster1.xml" Type="http://schemas.openxmlformats.org/officeDocument/2006/relationships/slideMaster" Id="rId4"/>
    <Relationship Target="commentAuthors.xml" Type="http://schemas.openxmlformats.org/officeDocument/2006/relationships/commentAuthors" Id="rId9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rPr lang="en-US" smtClean="false">
                <a:latin typeface="Arial"/>
                <a:cs typeface="Arial"/>
              </a:rPr>
              <a:t>Commentaire</a:t>
            </a:r>
            <a:r>
              <a:rPr lang="en-US" baseline="0" smtClean="false">
                <a:latin typeface="Arial"/>
                <a:cs typeface="Arial"/>
              </a:rPr>
              <a:t> </a:t>
            </a:r>
            <a:r>
              <a:rPr lang="en-US" baseline="0" dirty="false" smtClean="false">
                <a:latin typeface="Arial"/>
                <a:cs typeface="Arial"/>
              </a:rPr>
              <a:t>de la version copy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false" err="true" smtClean="false">
                <a:latin typeface="Arial"/>
                <a:cs typeface="Arial"/>
              </a:rPr>
              <a:t>Commentaire</a:t>
            </a:r>
            <a:r>
              <a:rPr lang="en-US" baseline="0" dirty="false" smtClean="false">
                <a:latin typeface="Arial"/>
                <a:cs typeface="Arial"/>
              </a:rPr>
              <a:t> de la version copy</a:t>
            </a:r>
            <a:endParaRPr lang="en-US" dirty="false" smtClean="false">
              <a:latin typeface="Arial"/>
              <a:cs typeface="Arial"/>
            </a:endParaRPr>
          </a:p>
          <a:p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media/image4.png" Type="http://schemas.openxmlformats.org/officeDocument/2006/relationships/image" Id="rId3"/>
    <Relationship Target="../media/image8.png" Type="http://schemas.openxmlformats.org/officeDocument/2006/relationships/image" Id="rId7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7.png" Type="http://schemas.openxmlformats.org/officeDocument/2006/relationships/image" Id="rId6"/>
    <Relationship Target="../media/image6.png" Type="http://schemas.openxmlformats.org/officeDocument/2006/relationships/image" Id="rId5"/>
    <Relationship Target="../media/image5.png" Type="http://schemas.openxmlformats.org/officeDocument/2006/relationships/image" Id="rId4"/>
</Relationships>

</file>

<file path=ppt/slideLayouts/_rels/slideLayout3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12.png" Type="http://schemas.openxmlformats.org/officeDocument/2006/relationships/image" Id="rId6"/>
    <Relationship Target="../media/image11.png" Type="http://schemas.openxmlformats.org/officeDocument/2006/relationships/image" Id="rId5"/>
    <Relationship Target="../media/image10.png" Type="http://schemas.openxmlformats.org/officeDocument/2006/relationships/image" Id="rId4"/>
</Relationships>

</file>

<file path=ppt/slideLayouts/_rels/slideLayout4.xml.rels><?xml version="1.0" encoding="UTF-8" standalone="yes"?>
<Relationships xmlns="http://schemas.openxmlformats.org/package/2006/relationships">
    <Relationship Target="../media/image13.png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Mode="External" Target="http://aws.amazon.com/training/self-paced-labs/" Type="http://schemas.openxmlformats.org/officeDocument/2006/relationships/hyperlink" Id="rId3"/>
    <Relationship Target="../media/image16.jpg" Type="http://schemas.openxmlformats.org/officeDocument/2006/relationships/image" Id="rId7"/>
    <Relationship TargetMode="External" Target="http://aws.amazon.com/certification" Type="http://schemas.openxmlformats.org/officeDocument/2006/relationships/hyperlink" Id="rId2"/>
    <Relationship Target="../slideMasters/slideMaster1.xml" Type="http://schemas.openxmlformats.org/officeDocument/2006/relationships/slideMaster" Id="rId1"/>
    <Relationship Target="../media/image15.jpg" Type="http://schemas.openxmlformats.org/officeDocument/2006/relationships/image" Id="rId6"/>
    <Relationship Target="../media/image14.jpg" Type="http://schemas.openxmlformats.org/officeDocument/2006/relationships/image" Id="rId5"/>
    <Relationship TargetMode="External" Target="http://aws.amazon.com/training/" Type="http://schemas.openxmlformats.org/officeDocument/2006/relationships/hyperlink" Id="rId4"/>
</Relationships>

</file>

<file path=ppt/slideLayouts/_rels/slideLayout6.xml.rels><?xml version="1.0" encoding="UTF-8" standalone="yes"?>
<Relationships xmlns="http://schemas.openxmlformats.org/package/2006/relationships">
    <Relationship TargetMode="External" Target="mailto:aws-course-feedback@amazon.com" Type="http://schemas.openxmlformats.org/officeDocument/2006/relationships/hyperlink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Mode="External" Target="https://aws.amazon.com/contact-us/aws-training/" Type="http://schemas.openxmlformats.org/officeDocument/2006/relationships/hyperlink" Id="rId4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true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false" smtClean="false"/>
              <a:t>Section Header</a:t>
            </a:r>
            <a:endParaRPr lang="en-US" dirty="false"/>
          </a:p>
        </p:txBody>
      </p:sp>
      <p:pic>
        <p:nvPicPr>
          <p:cNvPr id="4" name="Picture 3" descr="AWS-Intro-Series-Branding_01.png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true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cxnSp>
        <p:nvCxnSpPr>
          <p:cNvPr id="6" name="Straight Connector 5"/>
          <p:cNvCxnSpPr/>
          <p:nvPr userDrawn="true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true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true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media/image1.png" Type="http://schemas.openxmlformats.org/officeDocument/2006/relationships/imag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theme/theme1.xml" Type="http://schemas.openxmlformats.org/officeDocument/2006/relationships/theme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false" anchor="t">
            <a:no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false">
            <a:no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Level 1</a:t>
            </a:r>
          </a:p>
          <a:p>
            <a:pPr lvl="2"/>
            <a:r>
              <a:rPr lang="en-US" dirty="false" smtClean="false"/>
              <a:t>Level 2</a:t>
            </a:r>
          </a:p>
          <a:p>
            <a:pPr lvl="3"/>
            <a:r>
              <a:rPr lang="en-US" dirty="false" smtClean="false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true">
            <a:spLocks/>
          </p:cNvSpPr>
          <p:nvPr userDrawn="true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defPPr>
              <a:defRPr lang="en-US"/>
            </a:defPPr>
            <a:lvl1pPr marL="0" algn="l" defTabSz="457200" rtl="false" eaLnBrk="true" latinLnBrk="false" hangingPunct="true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true" smtClean="false">
                <a:solidFill>
                  <a:schemeClr val="tx1"/>
                </a:solidFill>
              </a:rPr>
              <a:t>‹N°›</a:t>
            </a:fld>
            <a:endParaRPr lang="en-US" b="true" dirty="false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marL="0" marR="0" indent="0" algn="l" defTabSz="4572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false" smtClean="false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false" hdr="false" dt="false"/>
  <p:txStyles>
    <p:titleStyle>
      <a:lvl1pPr algn="l" defTabSz="457200" rtl="false" eaLnBrk="true" latinLnBrk="false" hangingPunct="true">
        <a:spcBef>
          <a:spcPct val="0"/>
        </a:spcBef>
        <a:buNone/>
        <a:defRPr sz="2400" b="true" i="false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false" eaLnBrk="true" latinLnBrk="false" hangingPunct="true">
        <a:spcBef>
          <a:spcPct val="20000"/>
        </a:spcBef>
        <a:buFontTx/>
        <a:buNone/>
        <a:defRPr sz="2400" b="false" i="false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false" eaLnBrk="true" latinLnBrk="false" hangingPunct="true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false" i="false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false" eaLnBrk="true" latinLnBrk="false" hangingPunct="true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false" i="false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false" eaLnBrk="true" latinLnBrk="false" hangingPunct="true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false" i="false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false" eaLnBrk="true" latinLnBrk="false" hangingPunct="true">
        <a:spcBef>
          <a:spcPct val="20000"/>
        </a:spcBef>
        <a:buFont typeface="Arial"/>
        <a:buChar char="»"/>
        <a:defRPr sz="1600" b="false" i="false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true">
    <p:ext uri="{27BBF7A9-308A-43DC-89C8-2F10F3537804}">
      <p15:sldGuideLst xmlns:p15="http://schemas.microsoft.com/office/powerpoint/2012/main" xmlns:v="urn:schemas-microsoft-com:vml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17.jp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false" smtClean="false"/>
              <a:t>Module 01: Core AWS Knowledge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false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false" smtClean="false"/>
              <a:t>"Cloud computing" is a term broadly used to define the </a:t>
            </a:r>
            <a:r>
              <a:rPr lang="en-US" sz="2000" b="true" i="true" dirty="false" smtClean="false"/>
              <a:t>on-demand</a:t>
            </a:r>
            <a:r>
              <a:rPr lang="en-US" sz="2000" i="true" dirty="false" smtClean="false"/>
              <a:t> </a:t>
            </a:r>
            <a:r>
              <a:rPr lang="en-US" sz="2000" dirty="false" smtClean="false"/>
              <a:t>delivery of IT resources and applications </a:t>
            </a:r>
            <a:r>
              <a:rPr lang="en-US" sz="2000" b="true" i="true" dirty="false" smtClean="false"/>
              <a:t>via the Internet</a:t>
            </a:r>
            <a:r>
              <a:rPr lang="en-US" sz="2000" dirty="false" smtClean="false"/>
              <a:t>, with </a:t>
            </a:r>
            <a:r>
              <a:rPr lang="en-US" sz="2000" b="true" i="true" dirty="false" smtClean="false"/>
              <a:t>pay-as-you-go</a:t>
            </a:r>
            <a:r>
              <a:rPr lang="en-US" sz="2000" dirty="false" smtClean="false"/>
              <a:t> pricing.</a:t>
            </a:r>
          </a:p>
          <a:p>
            <a:endParaRPr lang="en-US" dirty="false"/>
          </a:p>
        </p:txBody>
      </p:sp>
      <p:pic>
        <p:nvPicPr>
          <p:cNvPr id="3" name="Picture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
<Relationships xmlns="http://schemas.openxmlformats.org/package/2006/relationships">
    <Relationship Target="itemProps1.xml" Type="http://schemas.openxmlformats.org/officeDocument/2006/relationships/customXmlProps" Id="rId1"/>
</Relationships>

</file>

<file path=customXml/_rels/item2.xml.rels><?xml version="1.0" encoding="UTF-8" standalone="yes"?>
<Relationships xmlns="http://schemas.openxmlformats.org/package/2006/relationships">
    <Relationship Target="itemProps2.xml" Type="http://schemas.openxmlformats.org/officeDocument/2006/relationships/customXmlProps" Id="rId1"/>
</Relationships>

</file>

<file path=customXml/_rels/item3.xml.rels><?xml version="1.0" encoding="UTF-8" standalone="yes"?>
<Relationships xmlns="http://schemas.openxmlformats.org/package/2006/relationships">
    <Relationship Target="itemProps3.xml" Type="http://schemas.openxmlformats.org/officeDocument/2006/relationships/customXmlProps" Id="rId1"/>
</Relationships>
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D8228ACFB690DF47A98B289D97A23B1C" ma:contentTypeName="Document" ma:contentTypeScope="" ma:contentTypeVersion="1" ma:versionID="90521453f8316360c1638baee89bcb78">
  <xsd:schema xmlns:xsd="http://www.w3.org/2001/XMLSchema" xmlns:ns2="610c11cb-1be1-44ad-96bd-1936ba709450" xmlns:p="http://schemas.microsoft.com/office/2006/metadata/properties" xmlns:xs="http://www.w3.org/2001/XMLSchema" ma:fieldsID="8f98b7a73ff55b7d2c9c898400d06866" ma:root="true" ns2:_="" targetNamespace="http://schemas.microsoft.com/office/2006/metadata/properties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minOccurs="0"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elementFormDefault="qualified" targetNamespace="610c11cb-1be1-44ad-96bd-1936ba709450">
    <xsd:import namespace="http://schemas.microsoft.com/office/2006/documentManagement/types"/>
    <xsd:import namespace="http://schemas.microsoft.com/office/infopath/2007/PartnerControls"/>
    <xsd:element ma:default="&lt;Choose One&gt;" ma:displayName="Status" ma:format="Dropdown" ma:index="8" ma:internalName="Status" name="Status" nillable="true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:xsd="http://www.w3.org/2001/XMLSchema" xmlns="http://schemas.openxmlformats.org/package/2006/metadata/core-properties" xmlns:dc="http://purl.org/dc/elements/1.1/" xmlns:dcterms="http://purl.org/dc/terms/" xmlns:odoc="http://schemas.microsoft.com/internal/obd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49</Words>
  <Application>Microsoft Office PowerPoint</Application>
  <PresentationFormat>Affichage à l'écran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448</cp:revision>
  <cp:lastPrinted>2014-02-24T20:13:24Z</cp:lastPrinted>
  <dcterms:created xsi:type="dcterms:W3CDTF">2016-02-12T19:13:51Z</dcterms:created>
  <dcterms:modified xsi:type="dcterms:W3CDTF">2016-12-30T15:30:44Z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