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p:restoredTop sz="95161"/>
  </p:normalViewPr>
  <p:slideViewPr>
    <p:cSldViewPr snapToGrid="0" snapToObjects="1">
      <p:cViewPr varScale="1">
        <p:scale>
          <a:sx n="85" d="100"/>
          <a:sy n="85" d="100"/>
        </p:scale>
        <p:origin x="20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 para editar título</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3/1/17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‹Nr.›</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 para editar título</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Content Placeholder 2"/>
          <p:cNvSpPr>
            <a:spLocks noGrp="1"/>
          </p:cNvSpPr>
          <p:nvPr>
            <p:ph idx="1"/>
          </p:nvPr>
        </p:nvSpPr>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 para editar título</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Haga clic para modificar el estilo de texto del patrón</a:t>
            </a:r>
          </a:p>
        </p:txBody>
      </p:sp>
      <p:sp>
        <p:nvSpPr>
          <p:cNvPr id="4" name="Date Placeholder 3"/>
          <p:cNvSpPr>
            <a:spLocks noGrp="1"/>
          </p:cNvSpPr>
          <p:nvPr>
            <p:ph type="dt" sz="half" idx="10"/>
          </p:nvPr>
        </p:nvSpPr>
        <p:spPr/>
        <p:txBody>
          <a:bodyPr/>
          <a:lstStyle/>
          <a:p>
            <a:fld id="{908A7C6C-0F39-4D70-8E8D-FE5B9C95FA73}"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 para editar título</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Haga clic para modificar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 para editar título</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3/1/17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 para editar título</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Date Placeholder 4"/>
          <p:cNvSpPr>
            <a:spLocks noGrp="1"/>
          </p:cNvSpPr>
          <p:nvPr>
            <p:ph type="dt" sz="half" idx="10"/>
          </p:nvPr>
        </p:nvSpPr>
        <p:spPr/>
        <p:txBody>
          <a:bodyPr/>
          <a:lstStyle/>
          <a:p>
            <a:fld id="{6F53789A-C914-4DB1-8815-80B5EC7335C5}" type="datetimeFigureOut">
              <a:rPr lang="en-US" dirty="0"/>
              <a:t>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 para editar título</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Date Placeholder 4"/>
          <p:cNvSpPr>
            <a:spLocks noGrp="1"/>
          </p:cNvSpPr>
          <p:nvPr>
            <p:ph type="dt" sz="half" idx="10"/>
          </p:nvPr>
        </p:nvSpPr>
        <p:spPr/>
        <p:txBody>
          <a:bodyPr/>
          <a:lstStyle/>
          <a:p>
            <a:fld id="{5E6440AA-91A0-436F-8FDB-C0F939DCAE21}" type="datetimeFigureOut">
              <a:rPr lang="en-US" dirty="0"/>
              <a:t>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 para editar título</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3/1/17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51812" y="2458387"/>
            <a:ext cx="9576017" cy="1877518"/>
          </a:xfrm>
        </p:spPr>
        <p:txBody>
          <a:bodyPr/>
          <a:lstStyle/>
          <a:p>
            <a:pPr algn="ctr"/>
            <a:r>
              <a:rPr lang="es-ES_tradnl" sz="8000" dirty="0" err="1" smtClean="0">
                <a:latin typeface="Century Gothic" charset="0"/>
                <a:ea typeface="Century Gothic" charset="0"/>
                <a:cs typeface="Century Gothic" charset="0"/>
              </a:rPr>
              <a:t>Velocity.js</a:t>
            </a:r>
            <a:endParaRPr lang="es-ES_tradnl" dirty="0">
              <a:latin typeface="Century Gothic" charset="0"/>
              <a:ea typeface="Century Gothic" charset="0"/>
              <a:cs typeface="Century Gothic" charset="0"/>
            </a:endParaRPr>
          </a:p>
        </p:txBody>
      </p:sp>
    </p:spTree>
    <p:extLst>
      <p:ext uri="{BB962C8B-B14F-4D97-AF65-F5344CB8AC3E}">
        <p14:creationId xmlns:p14="http://schemas.microsoft.com/office/powerpoint/2010/main" val="12167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4871" y="1064301"/>
            <a:ext cx="10792917" cy="4542020"/>
          </a:xfrm>
        </p:spPr>
        <p:txBody>
          <a:bodyPr>
            <a:normAutofit fontScale="70000" lnSpcReduction="20000"/>
          </a:bodyPr>
          <a:lstStyle/>
          <a:p>
            <a:pPr algn="ctr">
              <a:lnSpc>
                <a:spcPct val="170000"/>
              </a:lnSpc>
            </a:pPr>
            <a:r>
              <a:rPr lang="es-ES_tradnl" sz="3200" dirty="0" smtClean="0">
                <a:latin typeface="Century Gothic" charset="0"/>
                <a:ea typeface="Century Gothic" charset="0"/>
                <a:cs typeface="Century Gothic" charset="0"/>
              </a:rPr>
              <a:t>Hoy en día hay muchas herramientas que podemos utilizar para realizar animaciones en nuestros proyectos web, pero hay veces que queremos enfocar nuestra animación mas para la experiencia del usuario durante su estadía en el sitio, que enfocarla para un simple efecto visual.</a:t>
            </a:r>
          </a:p>
          <a:p>
            <a:pPr marL="0" indent="0" algn="ctr">
              <a:lnSpc>
                <a:spcPct val="170000"/>
              </a:lnSpc>
              <a:buNone/>
            </a:pPr>
            <a:r>
              <a:rPr lang="es-ES_tradnl" sz="3200" dirty="0" smtClean="0">
                <a:latin typeface="Century Gothic" charset="0"/>
                <a:ea typeface="Century Gothic" charset="0"/>
                <a:cs typeface="Century Gothic" charset="0"/>
              </a:rPr>
              <a:t>Cuando es este caso, entra la biblioteca </a:t>
            </a:r>
            <a:r>
              <a:rPr lang="es-ES_tradnl" sz="3200" dirty="0" err="1" smtClean="0">
                <a:latin typeface="Century Gothic" charset="0"/>
                <a:ea typeface="Century Gothic" charset="0"/>
                <a:cs typeface="Century Gothic" charset="0"/>
              </a:rPr>
              <a:t>Velocity.js</a:t>
            </a:r>
            <a:r>
              <a:rPr lang="es-ES_tradnl" sz="3200" dirty="0" smtClean="0">
                <a:latin typeface="Century Gothic" charset="0"/>
                <a:ea typeface="Century Gothic" charset="0"/>
                <a:cs typeface="Century Gothic" charset="0"/>
              </a:rPr>
              <a:t> la cual ayuda al usuario a guiarlo por medio de nuestro sitio de una forma sencilla con patrones de movimiento.</a:t>
            </a:r>
          </a:p>
          <a:p>
            <a:pPr algn="ctr">
              <a:lnSpc>
                <a:spcPct val="170000"/>
              </a:lnSpc>
            </a:pPr>
            <a:endParaRPr lang="es-ES_tradnl" sz="3200" dirty="0">
              <a:latin typeface="Century Gothic" charset="0"/>
              <a:ea typeface="Century Gothic" charset="0"/>
              <a:cs typeface="Century Gothic" charset="0"/>
            </a:endParaRPr>
          </a:p>
        </p:txBody>
      </p:sp>
    </p:spTree>
    <p:extLst>
      <p:ext uri="{BB962C8B-B14F-4D97-AF65-F5344CB8AC3E}">
        <p14:creationId xmlns:p14="http://schemas.microsoft.com/office/powerpoint/2010/main" val="1677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5260" y="134911"/>
            <a:ext cx="4974036" cy="1046745"/>
          </a:xfrm>
        </p:spPr>
        <p:txBody>
          <a:bodyPr/>
          <a:lstStyle/>
          <a:p>
            <a:r>
              <a:rPr lang="es-ES_tradnl" dirty="0" smtClean="0">
                <a:latin typeface="Century Gothic" charset="0"/>
                <a:ea typeface="Century Gothic" charset="0"/>
                <a:cs typeface="Century Gothic" charset="0"/>
              </a:rPr>
              <a:t>Características </a:t>
            </a:r>
            <a:endParaRPr lang="es-ES_tradnl" dirty="0">
              <a:latin typeface="Century Gothic" charset="0"/>
              <a:ea typeface="Century Gothic" charset="0"/>
              <a:cs typeface="Century Gothic" charset="0"/>
            </a:endParaRPr>
          </a:p>
        </p:txBody>
      </p:sp>
      <p:sp>
        <p:nvSpPr>
          <p:cNvPr id="3" name="Marcador de contenido 2"/>
          <p:cNvSpPr>
            <a:spLocks noGrp="1"/>
          </p:cNvSpPr>
          <p:nvPr>
            <p:ph idx="1"/>
          </p:nvPr>
        </p:nvSpPr>
        <p:spPr>
          <a:xfrm>
            <a:off x="585516" y="1331557"/>
            <a:ext cx="9967560" cy="4392118"/>
          </a:xfrm>
        </p:spPr>
        <p:txBody>
          <a:bodyPr>
            <a:noAutofit/>
          </a:bodyPr>
          <a:lstStyle/>
          <a:p>
            <a:r>
              <a:rPr lang="es-ES_tradnl" dirty="0">
                <a:latin typeface="Century Gothic" charset="0"/>
                <a:ea typeface="Century Gothic" charset="0"/>
                <a:cs typeface="Century Gothic" charset="0"/>
              </a:rPr>
              <a:t>N</a:t>
            </a:r>
            <a:r>
              <a:rPr lang="es-ES_tradnl" dirty="0" smtClean="0">
                <a:latin typeface="Century Gothic" charset="0"/>
                <a:ea typeface="Century Gothic" charset="0"/>
                <a:cs typeface="Century Gothic" charset="0"/>
              </a:rPr>
              <a:t>o </a:t>
            </a:r>
            <a:r>
              <a:rPr lang="es-ES_tradnl" dirty="0">
                <a:latin typeface="Century Gothic" charset="0"/>
                <a:ea typeface="Century Gothic" charset="0"/>
                <a:cs typeface="Century Gothic" charset="0"/>
              </a:rPr>
              <a:t>dependiente de </a:t>
            </a:r>
            <a:r>
              <a:rPr lang="es-ES_tradnl" dirty="0" err="1" smtClean="0">
                <a:latin typeface="Century Gothic" charset="0"/>
                <a:ea typeface="Century Gothic" charset="0"/>
                <a:cs typeface="Century Gothic" charset="0"/>
              </a:rPr>
              <a:t>jQuery</a:t>
            </a:r>
            <a:r>
              <a:rPr lang="es-ES_tradnl" dirty="0" smtClean="0">
                <a:latin typeface="Century Gothic" charset="0"/>
                <a:ea typeface="Century Gothic" charset="0"/>
                <a:cs typeface="Century Gothic" charset="0"/>
              </a:rPr>
              <a:t>. </a:t>
            </a:r>
          </a:p>
          <a:p>
            <a:r>
              <a:rPr lang="es-ES_tradnl" dirty="0" smtClean="0">
                <a:latin typeface="Century Gothic" charset="0"/>
                <a:ea typeface="Century Gothic" charset="0"/>
                <a:cs typeface="Century Gothic" charset="0"/>
              </a:rPr>
              <a:t>Trabaja con el mismo API de </a:t>
            </a:r>
            <a:r>
              <a:rPr lang="es-ES_tradnl" dirty="0" err="1" smtClean="0">
                <a:latin typeface="Century Gothic" charset="0"/>
                <a:ea typeface="Century Gothic" charset="0"/>
                <a:cs typeface="Century Gothic" charset="0"/>
              </a:rPr>
              <a:t>jQuery’s</a:t>
            </a:r>
            <a:r>
              <a:rPr lang="es-ES_tradnl" dirty="0" smtClean="0">
                <a:latin typeface="Century Gothic" charset="0"/>
                <a:ea typeface="Century Gothic" charset="0"/>
                <a:cs typeface="Century Gothic" charset="0"/>
              </a:rPr>
              <a:t> $.</a:t>
            </a:r>
            <a:r>
              <a:rPr lang="es-ES_tradnl" dirty="0" err="1" smtClean="0">
                <a:latin typeface="Century Gothic" charset="0"/>
                <a:ea typeface="Century Gothic" charset="0"/>
                <a:cs typeface="Century Gothic" charset="0"/>
              </a:rPr>
              <a:t>animate</a:t>
            </a:r>
            <a:r>
              <a:rPr lang="es-ES_tradnl" dirty="0" smtClean="0">
                <a:latin typeface="Century Gothic" charset="0"/>
                <a:ea typeface="Century Gothic" charset="0"/>
                <a:cs typeface="Century Gothic" charset="0"/>
              </a:rPr>
              <a:t>()</a:t>
            </a:r>
          </a:p>
          <a:p>
            <a:r>
              <a:rPr lang="es-ES_tradnl" dirty="0">
                <a:latin typeface="Century Gothic" charset="0"/>
                <a:ea typeface="Century Gothic" charset="0"/>
                <a:cs typeface="Century Gothic" charset="0"/>
              </a:rPr>
              <a:t>P</a:t>
            </a:r>
            <a:r>
              <a:rPr lang="es-ES_tradnl" dirty="0" smtClean="0">
                <a:latin typeface="Century Gothic" charset="0"/>
                <a:ea typeface="Century Gothic" charset="0"/>
                <a:cs typeface="Century Gothic" charset="0"/>
              </a:rPr>
              <a:t>ermite </a:t>
            </a:r>
            <a:r>
              <a:rPr lang="es-ES_tradnl" dirty="0">
                <a:latin typeface="Century Gothic" charset="0"/>
                <a:ea typeface="Century Gothic" charset="0"/>
                <a:cs typeface="Century Gothic" charset="0"/>
              </a:rPr>
              <a:t>el encadenamiento de </a:t>
            </a:r>
            <a:r>
              <a:rPr lang="es-ES_tradnl" dirty="0" smtClean="0">
                <a:latin typeface="Century Gothic" charset="0"/>
                <a:ea typeface="Century Gothic" charset="0"/>
                <a:cs typeface="Century Gothic" charset="0"/>
              </a:rPr>
              <a:t>animación.</a:t>
            </a:r>
          </a:p>
          <a:p>
            <a:r>
              <a:rPr lang="es-ES_tradnl" dirty="0" smtClean="0">
                <a:latin typeface="Century Gothic" charset="0"/>
                <a:ea typeface="Century Gothic" charset="0"/>
                <a:cs typeface="Century Gothic" charset="0"/>
              </a:rPr>
              <a:t>Su sintaxis tiene como base </a:t>
            </a:r>
            <a:r>
              <a:rPr lang="es-ES_tradnl" dirty="0" err="1">
                <a:latin typeface="Century Gothic" charset="0"/>
                <a:ea typeface="Century Gothic" charset="0"/>
                <a:cs typeface="Century Gothic" charset="0"/>
              </a:rPr>
              <a:t>Vanilla</a:t>
            </a:r>
            <a:r>
              <a:rPr lang="es-ES_tradnl" dirty="0">
                <a:latin typeface="Century Gothic" charset="0"/>
                <a:ea typeface="Century Gothic" charset="0"/>
                <a:cs typeface="Century Gothic" charset="0"/>
              </a:rPr>
              <a:t> </a:t>
            </a:r>
            <a:r>
              <a:rPr lang="es-ES_tradnl" dirty="0" err="1" smtClean="0">
                <a:latin typeface="Century Gothic" charset="0"/>
                <a:ea typeface="Century Gothic" charset="0"/>
                <a:cs typeface="Century Gothic" charset="0"/>
              </a:rPr>
              <a:t>Javascript</a:t>
            </a:r>
            <a:r>
              <a:rPr lang="es-ES_tradnl" dirty="0" smtClean="0">
                <a:latin typeface="Century Gothic" charset="0"/>
                <a:ea typeface="Century Gothic" charset="0"/>
                <a:cs typeface="Century Gothic" charset="0"/>
              </a:rPr>
              <a:t>.</a:t>
            </a:r>
          </a:p>
          <a:p>
            <a:r>
              <a:rPr lang="es-ES_tradnl" b="1" u="sng" dirty="0" err="1" smtClean="0">
                <a:latin typeface="Century Gothic" charset="0"/>
                <a:ea typeface="Century Gothic" charset="0"/>
                <a:cs typeface="Century Gothic" charset="0"/>
              </a:rPr>
              <a:t>Features</a:t>
            </a:r>
            <a:r>
              <a:rPr lang="es-ES_tradnl" u="sng" dirty="0" smtClean="0">
                <a:latin typeface="Century Gothic" charset="0"/>
                <a:ea typeface="Century Gothic" charset="0"/>
                <a:cs typeface="Century Gothic" charset="0"/>
              </a:rPr>
              <a:t>:</a:t>
            </a:r>
          </a:p>
          <a:p>
            <a:pPr>
              <a:buFont typeface="Wingdings" charset="2"/>
              <a:buChar char="Ø"/>
            </a:pPr>
            <a:r>
              <a:rPr lang="es-ES_tradnl" dirty="0" smtClean="0">
                <a:latin typeface="Century Gothic" charset="0"/>
                <a:ea typeface="Century Gothic" charset="0"/>
                <a:cs typeface="Century Gothic" charset="0"/>
              </a:rPr>
              <a:t>Color </a:t>
            </a:r>
            <a:r>
              <a:rPr lang="es-ES_tradnl" dirty="0" err="1" smtClean="0">
                <a:latin typeface="Century Gothic" charset="0"/>
                <a:ea typeface="Century Gothic" charset="0"/>
                <a:cs typeface="Century Gothic" charset="0"/>
              </a:rPr>
              <a:t>animation</a:t>
            </a:r>
            <a:r>
              <a:rPr lang="es-ES_tradnl" dirty="0">
                <a:latin typeface="Century Gothic" charset="0"/>
                <a:ea typeface="Century Gothic" charset="0"/>
                <a:cs typeface="Century Gothic" charset="0"/>
              </a:rPr>
              <a:t>.</a:t>
            </a:r>
            <a:endParaRPr lang="es-ES_tradnl" dirty="0" smtClean="0">
              <a:latin typeface="Century Gothic" charset="0"/>
              <a:ea typeface="Century Gothic" charset="0"/>
              <a:cs typeface="Century Gothic" charset="0"/>
            </a:endParaRPr>
          </a:p>
          <a:p>
            <a:pPr>
              <a:buFont typeface="Wingdings" charset="2"/>
              <a:buChar char="Ø"/>
            </a:pPr>
            <a:r>
              <a:rPr lang="es-ES_tradnl" dirty="0" err="1" smtClean="0">
                <a:latin typeface="Century Gothic" charset="0"/>
                <a:ea typeface="Century Gothic" charset="0"/>
                <a:cs typeface="Century Gothic" charset="0"/>
              </a:rPr>
              <a:t>Transforms</a:t>
            </a:r>
            <a:r>
              <a:rPr lang="es-ES_tradnl" dirty="0" smtClean="0">
                <a:latin typeface="Century Gothic" charset="0"/>
                <a:ea typeface="Century Gothic" charset="0"/>
                <a:cs typeface="Century Gothic" charset="0"/>
              </a:rPr>
              <a:t>.</a:t>
            </a:r>
          </a:p>
          <a:p>
            <a:pPr>
              <a:buFont typeface="Wingdings" charset="2"/>
              <a:buChar char="Ø"/>
            </a:pPr>
            <a:r>
              <a:rPr lang="es-ES_tradnl" dirty="0" err="1" smtClean="0">
                <a:latin typeface="Century Gothic" charset="0"/>
                <a:ea typeface="Century Gothic" charset="0"/>
                <a:cs typeface="Century Gothic" charset="0"/>
              </a:rPr>
              <a:t>Loops</a:t>
            </a:r>
            <a:r>
              <a:rPr lang="es-ES_tradnl" dirty="0" smtClean="0">
                <a:latin typeface="Century Gothic" charset="0"/>
                <a:ea typeface="Century Gothic" charset="0"/>
                <a:cs typeface="Century Gothic" charset="0"/>
              </a:rPr>
              <a:t>.</a:t>
            </a:r>
          </a:p>
          <a:p>
            <a:pPr>
              <a:buFont typeface="Wingdings" charset="2"/>
              <a:buChar char="Ø"/>
            </a:pPr>
            <a:r>
              <a:rPr lang="es-ES_tradnl" dirty="0" err="1" smtClean="0">
                <a:latin typeface="Century Gothic" charset="0"/>
                <a:ea typeface="Century Gothic" charset="0"/>
                <a:cs typeface="Century Gothic" charset="0"/>
              </a:rPr>
              <a:t>Easings</a:t>
            </a:r>
            <a:r>
              <a:rPr lang="es-ES_tradnl" dirty="0">
                <a:latin typeface="Century Gothic" charset="0"/>
                <a:ea typeface="Century Gothic" charset="0"/>
                <a:cs typeface="Century Gothic" charset="0"/>
              </a:rPr>
              <a:t>.</a:t>
            </a:r>
            <a:endParaRPr lang="es-ES_tradnl" dirty="0" smtClean="0">
              <a:latin typeface="Century Gothic" charset="0"/>
              <a:ea typeface="Century Gothic" charset="0"/>
              <a:cs typeface="Century Gothic" charset="0"/>
            </a:endParaRPr>
          </a:p>
          <a:p>
            <a:pPr>
              <a:buFont typeface="Wingdings" charset="2"/>
              <a:buChar char="Ø"/>
            </a:pPr>
            <a:r>
              <a:rPr lang="es-ES_tradnl" dirty="0" smtClean="0">
                <a:latin typeface="Century Gothic" charset="0"/>
                <a:ea typeface="Century Gothic" charset="0"/>
                <a:cs typeface="Century Gothic" charset="0"/>
              </a:rPr>
              <a:t>SVG </a:t>
            </a:r>
            <a:r>
              <a:rPr lang="es-ES_tradnl" dirty="0" err="1" smtClean="0">
                <a:latin typeface="Century Gothic" charset="0"/>
                <a:ea typeface="Century Gothic" charset="0"/>
                <a:cs typeface="Century Gothic" charset="0"/>
              </a:rPr>
              <a:t>support</a:t>
            </a:r>
            <a:r>
              <a:rPr lang="es-ES_tradnl" dirty="0" smtClean="0">
                <a:latin typeface="Century Gothic" charset="0"/>
                <a:ea typeface="Century Gothic" charset="0"/>
                <a:cs typeface="Century Gothic" charset="0"/>
              </a:rPr>
              <a:t>.</a:t>
            </a:r>
          </a:p>
          <a:p>
            <a:pPr>
              <a:buFont typeface="Wingdings" charset="2"/>
              <a:buChar char="Ø"/>
            </a:pPr>
            <a:r>
              <a:rPr lang="es-ES_tradnl" dirty="0" smtClean="0">
                <a:latin typeface="Century Gothic" charset="0"/>
                <a:ea typeface="Century Gothic" charset="0"/>
                <a:cs typeface="Century Gothic" charset="0"/>
              </a:rPr>
              <a:t>Sitio dice: </a:t>
            </a:r>
            <a:r>
              <a:rPr lang="es-ES_tradnl" dirty="0" err="1">
                <a:latin typeface="Century Gothic" charset="0"/>
                <a:ea typeface="Century Gothic" charset="0"/>
                <a:cs typeface="Century Gothic" charset="0"/>
              </a:rPr>
              <a:t>Velocity.js</a:t>
            </a:r>
            <a:r>
              <a:rPr lang="es-ES_tradnl" dirty="0">
                <a:latin typeface="Century Gothic" charset="0"/>
                <a:ea typeface="Century Gothic" charset="0"/>
                <a:cs typeface="Century Gothic" charset="0"/>
              </a:rPr>
              <a:t> es lo mejor de </a:t>
            </a:r>
            <a:r>
              <a:rPr lang="es-ES_tradnl" dirty="0" err="1">
                <a:latin typeface="Century Gothic" charset="0"/>
                <a:ea typeface="Century Gothic" charset="0"/>
                <a:cs typeface="Century Gothic" charset="0"/>
              </a:rPr>
              <a:t>jQuery</a:t>
            </a:r>
            <a:r>
              <a:rPr lang="es-ES_tradnl" dirty="0">
                <a:latin typeface="Century Gothic" charset="0"/>
                <a:ea typeface="Century Gothic" charset="0"/>
                <a:cs typeface="Century Gothic" charset="0"/>
              </a:rPr>
              <a:t>, </a:t>
            </a:r>
            <a:r>
              <a:rPr lang="es-ES_tradnl" dirty="0" err="1">
                <a:latin typeface="Century Gothic" charset="0"/>
                <a:ea typeface="Century Gothic" charset="0"/>
                <a:cs typeface="Century Gothic" charset="0"/>
              </a:rPr>
              <a:t>jQuery</a:t>
            </a:r>
            <a:r>
              <a:rPr lang="es-ES_tradnl" dirty="0">
                <a:latin typeface="Century Gothic" charset="0"/>
                <a:ea typeface="Century Gothic" charset="0"/>
                <a:cs typeface="Century Gothic" charset="0"/>
              </a:rPr>
              <a:t> UI y las transiciones CSS, combinado.</a:t>
            </a:r>
            <a:endParaRPr lang="es-ES_tradnl" dirty="0" smtClean="0">
              <a:latin typeface="Century Gothic" charset="0"/>
              <a:ea typeface="Century Gothic" charset="0"/>
              <a:cs typeface="Century Gothic" charset="0"/>
            </a:endParaRPr>
          </a:p>
        </p:txBody>
      </p:sp>
    </p:spTree>
    <p:extLst>
      <p:ext uri="{BB962C8B-B14F-4D97-AF65-F5344CB8AC3E}">
        <p14:creationId xmlns:p14="http://schemas.microsoft.com/office/powerpoint/2010/main" val="101851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1872" y="365760"/>
            <a:ext cx="4674233" cy="1005202"/>
          </a:xfrm>
        </p:spPr>
        <p:txBody>
          <a:bodyPr>
            <a:normAutofit fontScale="90000"/>
          </a:bodyPr>
          <a:lstStyle/>
          <a:p>
            <a:r>
              <a:rPr lang="es-ES_tradnl" dirty="0" smtClean="0">
                <a:latin typeface="Century Gothic" charset="0"/>
                <a:ea typeface="Century Gothic" charset="0"/>
                <a:cs typeface="Century Gothic" charset="0"/>
              </a:rPr>
              <a:t>Puntos de vista personales</a:t>
            </a:r>
            <a:endParaRPr lang="es-ES_tradnl" dirty="0">
              <a:latin typeface="Century Gothic" charset="0"/>
              <a:ea typeface="Century Gothic" charset="0"/>
              <a:cs typeface="Century Gothic" charset="0"/>
            </a:endParaRPr>
          </a:p>
        </p:txBody>
      </p:sp>
      <p:sp>
        <p:nvSpPr>
          <p:cNvPr id="3" name="Marcador de contenido 2"/>
          <p:cNvSpPr>
            <a:spLocks noGrp="1"/>
          </p:cNvSpPr>
          <p:nvPr>
            <p:ph idx="1"/>
          </p:nvPr>
        </p:nvSpPr>
        <p:spPr/>
        <p:txBody>
          <a:bodyPr/>
          <a:lstStyle/>
          <a:p>
            <a:pPr algn="just"/>
            <a:r>
              <a:rPr lang="es-ES_tradnl" sz="2400" dirty="0" smtClean="0">
                <a:latin typeface="Century Gothic" charset="0"/>
                <a:ea typeface="Century Gothic" charset="0"/>
                <a:cs typeface="Century Gothic" charset="0"/>
              </a:rPr>
              <a:t>Buena alternativa ya que esta librería va a funcionar IE8 hasta Android.</a:t>
            </a:r>
          </a:p>
          <a:p>
            <a:pPr algn="just"/>
            <a:r>
              <a:rPr lang="es-ES_tradnl" sz="2400" dirty="0" smtClean="0">
                <a:latin typeface="Century Gothic" charset="0"/>
                <a:ea typeface="Century Gothic" charset="0"/>
                <a:cs typeface="Century Gothic" charset="0"/>
              </a:rPr>
              <a:t>Tiene un buen uso y dominio del DOM, ya que se puede acceder a este como </a:t>
            </a:r>
            <a:r>
              <a:rPr lang="es-ES_tradnl" sz="2400" dirty="0" err="1">
                <a:latin typeface="Century Gothic" charset="0"/>
                <a:ea typeface="Century Gothic" charset="0"/>
                <a:cs typeface="Century Gothic" charset="0"/>
              </a:rPr>
              <a:t>V</a:t>
            </a:r>
            <a:r>
              <a:rPr lang="es-ES_tradnl" sz="2400" dirty="0" err="1" smtClean="0">
                <a:latin typeface="Century Gothic" charset="0"/>
                <a:ea typeface="Century Gothic" charset="0"/>
                <a:cs typeface="Century Gothic" charset="0"/>
              </a:rPr>
              <a:t>anilla</a:t>
            </a:r>
            <a:r>
              <a:rPr lang="es-ES_tradnl" sz="2400" dirty="0" smtClean="0">
                <a:latin typeface="Century Gothic" charset="0"/>
                <a:ea typeface="Century Gothic" charset="0"/>
                <a:cs typeface="Century Gothic" charset="0"/>
              </a:rPr>
              <a:t> </a:t>
            </a:r>
            <a:r>
              <a:rPr lang="es-ES_tradnl" sz="2400" dirty="0" err="1" smtClean="0">
                <a:latin typeface="Century Gothic" charset="0"/>
                <a:ea typeface="Century Gothic" charset="0"/>
                <a:cs typeface="Century Gothic" charset="0"/>
              </a:rPr>
              <a:t>Javascript</a:t>
            </a:r>
            <a:r>
              <a:rPr lang="es-ES_tradnl" sz="2400" dirty="0" smtClean="0">
                <a:latin typeface="Century Gothic" charset="0"/>
                <a:ea typeface="Century Gothic" charset="0"/>
                <a:cs typeface="Century Gothic" charset="0"/>
              </a:rPr>
              <a:t>, además fácil de manejar o aprender.</a:t>
            </a:r>
          </a:p>
          <a:p>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511" y="4109399"/>
            <a:ext cx="5842000" cy="1612900"/>
          </a:xfrm>
          <a:prstGeom prst="rect">
            <a:avLst/>
          </a:prstGeom>
        </p:spPr>
      </p:pic>
    </p:spTree>
    <p:extLst>
      <p:ext uri="{BB962C8B-B14F-4D97-AF65-F5344CB8AC3E}">
        <p14:creationId xmlns:p14="http://schemas.microsoft.com/office/powerpoint/2010/main" val="89040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1872" y="335780"/>
            <a:ext cx="5153918" cy="1148247"/>
          </a:xfrm>
        </p:spPr>
        <p:txBody>
          <a:bodyPr>
            <a:normAutofit fontScale="90000"/>
          </a:bodyPr>
          <a:lstStyle/>
          <a:p>
            <a:r>
              <a:rPr lang="es-ES_tradnl" dirty="0" smtClean="0">
                <a:latin typeface="Century Gothic" charset="0"/>
                <a:ea typeface="Century Gothic" charset="0"/>
                <a:cs typeface="Century Gothic" charset="0"/>
              </a:rPr>
              <a:t>Puntos de vista personales</a:t>
            </a:r>
            <a:endParaRPr lang="es-ES_tradnl" dirty="0">
              <a:latin typeface="Century Gothic" charset="0"/>
              <a:ea typeface="Century Gothic" charset="0"/>
              <a:cs typeface="Century Gothic" charset="0"/>
            </a:endParaRPr>
          </a:p>
        </p:txBody>
      </p:sp>
      <p:sp>
        <p:nvSpPr>
          <p:cNvPr id="3" name="Marcador de contenido 2"/>
          <p:cNvSpPr>
            <a:spLocks noGrp="1"/>
          </p:cNvSpPr>
          <p:nvPr>
            <p:ph idx="1"/>
          </p:nvPr>
        </p:nvSpPr>
        <p:spPr/>
        <p:txBody>
          <a:bodyPr>
            <a:normAutofit lnSpcReduction="10000"/>
          </a:bodyPr>
          <a:lstStyle/>
          <a:p>
            <a:pPr algn="just"/>
            <a:r>
              <a:rPr lang="es-ES_tradnl" sz="2400" dirty="0" smtClean="0">
                <a:latin typeface="Century Gothic" charset="0"/>
                <a:ea typeface="Century Gothic" charset="0"/>
                <a:cs typeface="Century Gothic" charset="0"/>
              </a:rPr>
              <a:t>Da facilidad para crear animaciones, por ejemplo para poder hacer una animación que ocupe algún dato en negativo, normalmente hubiésemos puesto –x (Numero que queramos revertir), con </a:t>
            </a:r>
            <a:r>
              <a:rPr lang="es-ES_tradnl" sz="2400" dirty="0" err="1" smtClean="0">
                <a:latin typeface="Century Gothic" charset="0"/>
                <a:ea typeface="Century Gothic" charset="0"/>
                <a:cs typeface="Century Gothic" charset="0"/>
              </a:rPr>
              <a:t>Velocity.js</a:t>
            </a:r>
            <a:r>
              <a:rPr lang="es-ES_tradnl" sz="2400" dirty="0" smtClean="0">
                <a:latin typeface="Century Gothic" charset="0"/>
                <a:ea typeface="Century Gothic" charset="0"/>
                <a:cs typeface="Century Gothic" charset="0"/>
              </a:rPr>
              <a:t> nos dan la herramienta de la función “Reverse”. Lo cual nos puede ayudar a reducir código. </a:t>
            </a:r>
          </a:p>
          <a:p>
            <a:pPr algn="just"/>
            <a:endParaRPr lang="es-ES_tradnl" sz="2400" dirty="0" smtClean="0">
              <a:latin typeface="Century Gothic" charset="0"/>
              <a:ea typeface="Century Gothic" charset="0"/>
              <a:cs typeface="Century Gothic" charset="0"/>
            </a:endParaRPr>
          </a:p>
          <a:p>
            <a:pPr marL="0" indent="0" algn="just">
              <a:buNone/>
            </a:pPr>
            <a:r>
              <a:rPr lang="es-ES_tradnl" sz="2000" dirty="0" smtClean="0">
                <a:latin typeface="Century Gothic" charset="0"/>
                <a:ea typeface="Century Gothic" charset="0"/>
                <a:cs typeface="Century Gothic" charset="0"/>
              </a:rPr>
              <a:t>Otras funciones parecidas a este tipo que ofrece </a:t>
            </a:r>
            <a:r>
              <a:rPr lang="es-ES_tradnl" sz="2000" dirty="0" err="1" smtClean="0">
                <a:latin typeface="Century Gothic" charset="0"/>
                <a:ea typeface="Century Gothic" charset="0"/>
                <a:cs typeface="Century Gothic" charset="0"/>
              </a:rPr>
              <a:t>Velocity.js</a:t>
            </a:r>
            <a:r>
              <a:rPr lang="es-ES_tradnl" sz="2000" dirty="0" smtClean="0">
                <a:latin typeface="Century Gothic" charset="0"/>
                <a:ea typeface="Century Gothic" charset="0"/>
                <a:cs typeface="Century Gothic" charset="0"/>
              </a:rPr>
              <a:t>: </a:t>
            </a:r>
          </a:p>
          <a:p>
            <a:pPr algn="just"/>
            <a:r>
              <a:rPr lang="es-ES_tradnl" sz="2000" dirty="0" err="1" smtClean="0">
                <a:latin typeface="Century Gothic" charset="0"/>
                <a:ea typeface="Century Gothic" charset="0"/>
                <a:cs typeface="Century Gothic" charset="0"/>
              </a:rPr>
              <a:t>Scroll</a:t>
            </a:r>
            <a:r>
              <a:rPr lang="es-ES_tradnl" sz="2000" dirty="0" smtClean="0">
                <a:latin typeface="Century Gothic" charset="0"/>
                <a:ea typeface="Century Gothic" charset="0"/>
                <a:cs typeface="Century Gothic" charset="0"/>
              </a:rPr>
              <a:t>.</a:t>
            </a:r>
          </a:p>
          <a:p>
            <a:pPr algn="just"/>
            <a:r>
              <a:rPr lang="es-ES_tradnl" sz="2000" dirty="0" smtClean="0">
                <a:latin typeface="Century Gothic" charset="0"/>
                <a:ea typeface="Century Gothic" charset="0"/>
                <a:cs typeface="Century Gothic" charset="0"/>
              </a:rPr>
              <a:t>Stop.</a:t>
            </a:r>
          </a:p>
          <a:p>
            <a:pPr algn="just"/>
            <a:r>
              <a:rPr lang="es-ES_tradnl" sz="2000" dirty="0" err="1" smtClean="0">
                <a:latin typeface="Century Gothic" charset="0"/>
                <a:ea typeface="Century Gothic" charset="0"/>
                <a:cs typeface="Century Gothic" charset="0"/>
              </a:rPr>
              <a:t>Finish</a:t>
            </a:r>
            <a:r>
              <a:rPr lang="es-ES_tradnl" sz="2000" dirty="0" smtClean="0">
                <a:latin typeface="Century Gothic" charset="0"/>
                <a:ea typeface="Century Gothic" charset="0"/>
                <a:cs typeface="Century Gothic" charset="0"/>
              </a:rPr>
              <a:t>.</a:t>
            </a:r>
            <a:endParaRPr lang="es-ES_tradnl" sz="2000" dirty="0">
              <a:latin typeface="Century Gothic" charset="0"/>
              <a:ea typeface="Century Gothic" charset="0"/>
              <a:cs typeface="Century Gothic"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532" y="4880964"/>
            <a:ext cx="6235700" cy="1460500"/>
          </a:xfrm>
          <a:prstGeom prst="rect">
            <a:avLst/>
          </a:prstGeom>
        </p:spPr>
      </p:pic>
    </p:spTree>
    <p:extLst>
      <p:ext uri="{BB962C8B-B14F-4D97-AF65-F5344CB8AC3E}">
        <p14:creationId xmlns:p14="http://schemas.microsoft.com/office/powerpoint/2010/main" val="31827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186" y="440711"/>
            <a:ext cx="5153918" cy="1148247"/>
          </a:xfrm>
        </p:spPr>
        <p:txBody>
          <a:bodyPr>
            <a:normAutofit fontScale="90000"/>
          </a:bodyPr>
          <a:lstStyle/>
          <a:p>
            <a:r>
              <a:rPr lang="es-ES_tradnl" dirty="0" smtClean="0">
                <a:latin typeface="Century Gothic" charset="0"/>
                <a:ea typeface="Century Gothic" charset="0"/>
                <a:cs typeface="Century Gothic" charset="0"/>
              </a:rPr>
              <a:t>Puntos de vista personales</a:t>
            </a:r>
            <a:endParaRPr lang="es-ES_tradnl" dirty="0">
              <a:latin typeface="Century Gothic" charset="0"/>
              <a:ea typeface="Century Gothic" charset="0"/>
              <a:cs typeface="Century Gothic" charset="0"/>
            </a:endParaRPr>
          </a:p>
        </p:txBody>
      </p:sp>
      <p:sp>
        <p:nvSpPr>
          <p:cNvPr id="3" name="Marcador de contenido 2"/>
          <p:cNvSpPr>
            <a:spLocks noGrp="1"/>
          </p:cNvSpPr>
          <p:nvPr>
            <p:ph idx="1"/>
          </p:nvPr>
        </p:nvSpPr>
        <p:spPr>
          <a:xfrm>
            <a:off x="782186" y="2293495"/>
            <a:ext cx="9426115" cy="3177915"/>
          </a:xfrm>
        </p:spPr>
        <p:txBody>
          <a:bodyPr>
            <a:normAutofit/>
          </a:bodyPr>
          <a:lstStyle/>
          <a:p>
            <a:pPr algn="just"/>
            <a:r>
              <a:rPr lang="es-ES_tradnl" sz="2400" dirty="0" smtClean="0">
                <a:latin typeface="Century Gothic" charset="0"/>
                <a:ea typeface="Century Gothic" charset="0"/>
                <a:cs typeface="Century Gothic" charset="0"/>
              </a:rPr>
              <a:t>Permite utilizar la funcionalidad de “Secuencias”, la cual se pueden resumir en funciones, por ende da una mejor organización y reutilización del código.</a:t>
            </a:r>
          </a:p>
          <a:p>
            <a:pPr algn="just"/>
            <a:endParaRPr lang="es-ES_tradnl" sz="2400" dirty="0">
              <a:latin typeface="Century Gothic" charset="0"/>
              <a:ea typeface="Century Gothic" charset="0"/>
              <a:cs typeface="Century Gothic" charset="0"/>
            </a:endParaRPr>
          </a:p>
          <a:p>
            <a:pPr algn="just"/>
            <a:r>
              <a:rPr lang="es-ES_tradnl" sz="2400" dirty="0" smtClean="0">
                <a:latin typeface="Century Gothic" charset="0"/>
                <a:ea typeface="Century Gothic" charset="0"/>
                <a:cs typeface="Century Gothic" charset="0"/>
              </a:rPr>
              <a:t>Me parece que es una librería que permite la realización de animación de una forma fácil y entendible para desarrollar.</a:t>
            </a:r>
          </a:p>
        </p:txBody>
      </p:sp>
    </p:spTree>
    <p:extLst>
      <p:ext uri="{BB962C8B-B14F-4D97-AF65-F5344CB8AC3E}">
        <p14:creationId xmlns:p14="http://schemas.microsoft.com/office/powerpoint/2010/main" val="960638921"/>
      </p:ext>
    </p:extLst>
  </p:cSld>
  <p:clrMapOvr>
    <a:masterClrMapping/>
  </p:clrMapOvr>
</p:sld>
</file>

<file path=ppt/theme/theme1.xml><?xml version="1.0" encoding="utf-8"?>
<a:theme xmlns:a="http://schemas.openxmlformats.org/drawingml/2006/main" name="Ver">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743</TotalTime>
  <Words>308</Words>
  <Application>Microsoft Macintosh PowerPoint</Application>
  <PresentationFormat>Panorámica</PresentationFormat>
  <Paragraphs>29</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Century Gothic</vt:lpstr>
      <vt:lpstr>Century Schoolbook</vt:lpstr>
      <vt:lpstr>Wingdings</vt:lpstr>
      <vt:lpstr>Wingdings 2</vt:lpstr>
      <vt:lpstr>Ver</vt:lpstr>
      <vt:lpstr>Velocity.js</vt:lpstr>
      <vt:lpstr>Presentación de PowerPoint</vt:lpstr>
      <vt:lpstr>Características </vt:lpstr>
      <vt:lpstr>Puntos de vista personales</vt:lpstr>
      <vt:lpstr>Puntos de vista personales</vt:lpstr>
      <vt:lpstr>Puntos de vista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Velocity.js</dc:title>
  <dc:creator>Usuario de Microsoft Office</dc:creator>
  <cp:lastModifiedBy>Usuario de Microsoft Office</cp:lastModifiedBy>
  <cp:revision>10</cp:revision>
  <dcterms:created xsi:type="dcterms:W3CDTF">2017-02-28T19:41:15Z</dcterms:created>
  <dcterms:modified xsi:type="dcterms:W3CDTF">2017-03-01T23:43:42Z</dcterms:modified>
</cp:coreProperties>
</file>