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fia" initials="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9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039" autoAdjust="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142FC-0C5D-4B5A-AC4A-04E4AAC7500F}" type="datetimeFigureOut">
              <a:rPr lang="pt-BR" smtClean="0"/>
              <a:pPr/>
              <a:t>21/06/2014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52A5E-CE99-429D-8C36-FE61CC1335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Eles têm comportamento semelhante ao do vírus biológico: multiplicam-se, precisam de um hospedeiro, mas sempre esperando as instruções para "atacar"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2A5E-CE99-429D-8C36-FE61CC1335D6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1984 na 7º conferencia anual de segurança o termo virus de computador foi definido como um programa que infecta outros programas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2A5E-CE99-429D-8C36-FE61CC1335D6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2A5E-CE99-429D-8C36-FE61CC1335D6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2A5E-CE99-429D-8C36-FE61CC1335D6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2A5E-CE99-429D-8C36-FE61CC1335D6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2A5E-CE99-429D-8C36-FE61CC1335D6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21/06/2014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21/06/2014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21/06/2014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21/06/2014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21/06/2014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21/06/2014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945E-BB56-47C3-99C4-B78B83CEDDA7}" type="datetimeFigureOut">
              <a:rPr lang="pt-BR" smtClean="0"/>
              <a:pPr/>
              <a:t>21/06/2014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abeca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346" y="0"/>
            <a:ext cx="9787006" cy="11684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121442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Vírus de computador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 descr="homevir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7" y="1214422"/>
            <a:ext cx="5520125" cy="5643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abeca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346" y="0"/>
            <a:ext cx="9358346" cy="11684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121442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Vírus de computador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7158" y="1428736"/>
            <a:ext cx="83582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 smtClean="0"/>
              <a:t>  O que é um Vírus de computador?</a:t>
            </a:r>
          </a:p>
          <a:p>
            <a:pPr marL="742950" indent="-74295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 smtClean="0"/>
              <a:t>  Como surgiu?</a:t>
            </a:r>
          </a:p>
          <a:p>
            <a:pPr marL="742950" indent="-74295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 </a:t>
            </a:r>
            <a:r>
              <a:rPr lang="pt-BR" sz="3200" dirty="0" smtClean="0"/>
              <a:t> O que faz um Vírus de computador?</a:t>
            </a:r>
          </a:p>
          <a:p>
            <a:pPr marL="742950" indent="-74295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 smtClean="0"/>
              <a:t>  Como eles se espalham?</a:t>
            </a:r>
          </a:p>
          <a:p>
            <a:pPr marL="742950" indent="-74295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 </a:t>
            </a:r>
            <a:r>
              <a:rPr lang="pt-BR" sz="3200" dirty="0" smtClean="0"/>
              <a:t> Porque isso é errado?</a:t>
            </a:r>
          </a:p>
          <a:p>
            <a:r>
              <a:rPr lang="pt-BR" sz="3600" dirty="0" smtClean="0"/>
              <a:t>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abecalh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46" y="0"/>
            <a:ext cx="9358346" cy="11684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1214422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 que é um Vírus de computador?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viru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4346" y="3071810"/>
            <a:ext cx="5156583" cy="343473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4282" y="1428736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    São </a:t>
            </a:r>
            <a:r>
              <a:rPr lang="pt-BR" sz="3200" dirty="0"/>
              <a:t>programas desenvolvidos para alterar nociva e clandestinamente softwares instalados em um computador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abecalh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46" y="0"/>
            <a:ext cx="9358346" cy="11684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121442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Como surgiu?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4282" y="1428736"/>
            <a:ext cx="85011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   O 1º Vírus de computador fo criado em 1986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   Chamava-se  Brain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/>
              <a:t> </a:t>
            </a:r>
            <a:r>
              <a:rPr lang="pt-BR" sz="3200" dirty="0" smtClean="0"/>
              <a:t>  Danificava o setor de Boot 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/>
              <a:t> </a:t>
            </a:r>
            <a:r>
              <a:rPr lang="pt-BR" sz="3200" dirty="0" smtClean="0"/>
              <a:t>  Se espalhava por Disquetes infectados</a:t>
            </a:r>
            <a:endParaRPr lang="pt-BR" sz="3200" dirty="0"/>
          </a:p>
        </p:txBody>
      </p:sp>
      <p:pic>
        <p:nvPicPr>
          <p:cNvPr id="9" name="Imagem 8" descr="flop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3314"/>
            <a:ext cx="3808194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Sem Títul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543" y="571480"/>
            <a:ext cx="5238457" cy="6858000"/>
          </a:xfrm>
          <a:prstGeom prst="rect">
            <a:avLst/>
          </a:prstGeom>
        </p:spPr>
      </p:pic>
      <p:pic>
        <p:nvPicPr>
          <p:cNvPr id="8" name="Imagem 7" descr="cabecalh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4346" y="0"/>
            <a:ext cx="9358346" cy="11684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1214422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 que faz um Vírus de computador?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472" y="1928802"/>
            <a:ext cx="328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Depende!</a:t>
            </a:r>
            <a:endParaRPr lang="pt-B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abecalh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46" y="0"/>
            <a:ext cx="9358346" cy="11684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121442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Como eles se espalham?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4282" y="1428736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   </a:t>
            </a:r>
            <a:r>
              <a:rPr lang="pt-BR" sz="3200" dirty="0" smtClean="0"/>
              <a:t>Sites infectados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 </a:t>
            </a:r>
            <a:r>
              <a:rPr lang="pt-BR" sz="3200" dirty="0" smtClean="0"/>
              <a:t>  Arquivos em geral</a:t>
            </a:r>
          </a:p>
          <a:p>
            <a:endParaRPr lang="pt-BR" sz="3200" dirty="0"/>
          </a:p>
        </p:txBody>
      </p:sp>
      <p:pic>
        <p:nvPicPr>
          <p:cNvPr id="6" name="Imagem 5" descr="fi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3214686"/>
            <a:ext cx="5485715" cy="25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abecalh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46" y="0"/>
            <a:ext cx="9358346" cy="11684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121442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Como eles se espalham?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4282" y="1428736"/>
            <a:ext cx="85011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   </a:t>
            </a:r>
            <a:r>
              <a:rPr lang="pt-BR" sz="3200" dirty="0" smtClean="0"/>
              <a:t>Pendrive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 </a:t>
            </a:r>
            <a:r>
              <a:rPr lang="pt-BR" sz="3200" dirty="0" smtClean="0"/>
              <a:t>  CD/DVD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 </a:t>
            </a:r>
            <a:r>
              <a:rPr lang="pt-BR" sz="3200" dirty="0" smtClean="0"/>
              <a:t>  Qualquer dispositivo de armazenamento</a:t>
            </a:r>
          </a:p>
          <a:p>
            <a:endParaRPr lang="pt-BR" sz="3200" dirty="0"/>
          </a:p>
        </p:txBody>
      </p:sp>
      <p:pic>
        <p:nvPicPr>
          <p:cNvPr id="5" name="Imagem 4" descr="dv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426" y="4143379"/>
            <a:ext cx="2902177" cy="1933239"/>
          </a:xfrm>
          <a:prstGeom prst="rect">
            <a:avLst/>
          </a:prstGeom>
        </p:spPr>
      </p:pic>
      <p:pic>
        <p:nvPicPr>
          <p:cNvPr id="6" name="Imagem 5" descr="hd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488" y="4000504"/>
            <a:ext cx="2397704" cy="2397704"/>
          </a:xfrm>
          <a:prstGeom prst="rect">
            <a:avLst/>
          </a:prstGeom>
        </p:spPr>
      </p:pic>
      <p:pic>
        <p:nvPicPr>
          <p:cNvPr id="9" name="Imagem 8" descr="pendriv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944752">
            <a:off x="493770" y="4422868"/>
            <a:ext cx="1824950" cy="182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abecalh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46" y="0"/>
            <a:ext cx="9358346" cy="11684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121442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Porque isso é errado?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4282" y="1428736"/>
            <a:ext cx="85011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   </a:t>
            </a:r>
            <a:r>
              <a:rPr lang="pt-BR" sz="3200" dirty="0" smtClean="0"/>
              <a:t>Danifica o sistema operacional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 </a:t>
            </a:r>
            <a:r>
              <a:rPr lang="pt-BR" sz="3200" dirty="0" smtClean="0"/>
              <a:t>  ROUBA informações do usuário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 </a:t>
            </a:r>
            <a:r>
              <a:rPr lang="pt-BR" sz="3200" dirty="0" smtClean="0"/>
              <a:t>  Altera arquivos sem a permissão do usuário</a:t>
            </a:r>
          </a:p>
          <a:p>
            <a:endParaRPr lang="pt-BR" sz="3200" dirty="0"/>
          </a:p>
        </p:txBody>
      </p:sp>
      <p:pic>
        <p:nvPicPr>
          <p:cNvPr id="10" name="Imagem 9" descr="asfas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488" y="3286124"/>
            <a:ext cx="3252807" cy="3252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203</Words>
  <Application>Microsoft Office PowerPoint</Application>
  <PresentationFormat>Apresentação na tela (4:3)</PresentationFormat>
  <Paragraphs>36</Paragraphs>
  <Slides>8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Vírus de computador</vt:lpstr>
      <vt:lpstr>Vírus de computador</vt:lpstr>
      <vt:lpstr>O que é um Vírus de computador?</vt:lpstr>
      <vt:lpstr>Como surgiu?</vt:lpstr>
      <vt:lpstr>O que faz um Vírus de computador?</vt:lpstr>
      <vt:lpstr>Como eles se espalham?</vt:lpstr>
      <vt:lpstr>Como eles se espalham?</vt:lpstr>
      <vt:lpstr>Porque isso é errado?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Vírus de computador</dc:title>
  <dc:creator>Mafia</dc:creator>
  <cp:lastModifiedBy>Mafia</cp:lastModifiedBy>
  <cp:revision>25</cp:revision>
  <dcterms:created xsi:type="dcterms:W3CDTF">2014-06-17T17:23:55Z</dcterms:created>
  <dcterms:modified xsi:type="dcterms:W3CDTF">2014-06-21T20:16:24Z</dcterms:modified>
</cp:coreProperties>
</file>