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5F53BB3-23D5-4598-84E4-CEF1253150C5}" type="datetimeFigureOut">
              <a:rPr lang="pt-BR" smtClean="0"/>
              <a:pPr/>
              <a:t>17/06/2014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7C55FE-8D9A-4649-B80E-C87564DCD1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Multitarefa e MultiProgramavel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r>
              <a:rPr lang="pt-BR" dirty="0" smtClean="0"/>
              <a:t>Multitarefa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surgiu?</a:t>
            </a:r>
          </a:p>
          <a:p>
            <a:r>
              <a:rPr lang="pt-BR" dirty="0" smtClean="0"/>
              <a:t>Ainda é utilizado?</a:t>
            </a:r>
          </a:p>
          <a:p>
            <a:r>
              <a:rPr lang="pt-BR" dirty="0" smtClean="0"/>
              <a:t>O que é um sistema Multitarefa?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Multitarefa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A multitarefa foi implementada nas versões iniciais do Unix em 1969</a:t>
            </a:r>
          </a:p>
          <a:p>
            <a:r>
              <a:rPr lang="pt-BR" dirty="0" smtClean="0"/>
              <a:t>Esse padrão é utilizado até hoje em todo os sistemas operacionais atuais.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sistema Multitarefa?</a:t>
            </a:r>
            <a:endParaRPr lang="pt-BR" dirty="0"/>
          </a:p>
        </p:txBody>
      </p:sp>
      <p:pic>
        <p:nvPicPr>
          <p:cNvPr id="4" name="Imagem 3" descr="01-mission_control.jpg"/>
          <p:cNvPicPr>
            <a:picLocks noChangeAspect="1"/>
          </p:cNvPicPr>
          <p:nvPr/>
        </p:nvPicPr>
        <p:blipFill>
          <a:blip r:embed="rId2"/>
          <a:srcRect r="1887"/>
          <a:stretch>
            <a:fillRect/>
          </a:stretch>
        </p:blipFill>
        <p:spPr>
          <a:xfrm>
            <a:off x="1571604" y="2143116"/>
            <a:ext cx="6215106" cy="3915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 sistema Multiprogramavel</a:t>
            </a:r>
          </a:p>
          <a:p>
            <a:r>
              <a:rPr lang="pt-BR" dirty="0" smtClean="0"/>
              <a:t>Principais Vantagens</a:t>
            </a:r>
          </a:p>
          <a:p>
            <a:r>
              <a:rPr lang="pt-BR" dirty="0" smtClean="0"/>
              <a:t>O porque usar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Multiprogramavel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sistema Multiprogramavel?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várias tarefas ao mesmo tempo sem depender completamente do hardware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Principais vantagens e porque usar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rápido</a:t>
            </a:r>
          </a:p>
          <a:p>
            <a:r>
              <a:rPr lang="pt-BR" dirty="0" smtClean="0"/>
              <a:t>Mais barato</a:t>
            </a:r>
          </a:p>
          <a:p>
            <a:r>
              <a:rPr lang="pt-BR" dirty="0" smtClean="0"/>
              <a:t>Simples e facil de usar</a:t>
            </a:r>
          </a:p>
          <a:p>
            <a:r>
              <a:rPr lang="pt-BR" dirty="0" smtClean="0"/>
              <a:t>É o mais utilizado atualmente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</TotalTime>
  <Words>82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Verve</vt:lpstr>
      <vt:lpstr>Sistema Multitarefa e MultiProgramavel</vt:lpstr>
      <vt:lpstr>Sistema Multitarefa</vt:lpstr>
      <vt:lpstr>Sistema Multitarefa</vt:lpstr>
      <vt:lpstr>O que é um sistema Multitarefa?</vt:lpstr>
      <vt:lpstr>Sistema Multiprogramavel</vt:lpstr>
      <vt:lpstr>O que é um sistema Multiprogramavel?</vt:lpstr>
      <vt:lpstr>Principais vantagens e porque usar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Multitarefa e MultiProgramavel</dc:title>
  <dc:creator>Mafia</dc:creator>
  <cp:lastModifiedBy>Mafia</cp:lastModifiedBy>
  <cp:revision>6</cp:revision>
  <dcterms:created xsi:type="dcterms:W3CDTF">2014-06-16T20:50:51Z</dcterms:created>
  <dcterms:modified xsi:type="dcterms:W3CDTF">2014-06-17T18:10:01Z</dcterms:modified>
</cp:coreProperties>
</file>