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1C17-F269-4E0E-B64A-5B52419376F0}" type="datetimeFigureOut">
              <a:rPr lang="pt-BR" smtClean="0"/>
              <a:t>22/06/2014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5805-2622-4A75-BBDA-21F1C986A8F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7200" dirty="0" smtClean="0">
                <a:solidFill>
                  <a:schemeClr val="bg1"/>
                </a:solidFill>
              </a:rPr>
              <a:t>HACKER</a:t>
            </a:r>
            <a:endParaRPr lang="pt-BR" sz="7200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 descr="computer-hacke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50" y="1643050"/>
            <a:ext cx="3581414" cy="40236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que é um Hacker?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É o cara que descobre falhas!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 É o cara que resolve essas falhas!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 É o cara que estuda MUITO sobre tecnologia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dirty="0" smtClean="0"/>
              <a:t>  É o “mocinho” dá história, e não o contrário!</a:t>
            </a:r>
            <a:endParaRPr lang="pt-BR" dirty="0" smtClean="0"/>
          </a:p>
        </p:txBody>
      </p:sp>
      <p:pic>
        <p:nvPicPr>
          <p:cNvPr id="6" name="Imagem 5" descr="me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518561"/>
            <a:ext cx="1785918" cy="133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Mas então...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Então o cara da informática que vem na minha casa é um Hacker?</a:t>
            </a:r>
          </a:p>
        </p:txBody>
      </p:sp>
      <p:pic>
        <p:nvPicPr>
          <p:cNvPr id="7" name="Imagem 6" descr="w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6124"/>
            <a:ext cx="3586221" cy="35718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Talvez!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se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40" y="3734707"/>
            <a:ext cx="5500726" cy="312329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071538" y="1643050"/>
            <a:ext cx="6143668" cy="17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 não se preocupe!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que ele faz?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00034" y="4071942"/>
            <a:ext cx="671517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 apenas vai te ajudar!</a:t>
            </a:r>
          </a:p>
        </p:txBody>
      </p:sp>
      <p:pic>
        <p:nvPicPr>
          <p:cNvPr id="9" name="Imagem 8" descr="ne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2714620"/>
            <a:ext cx="4143380" cy="4143380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85720" y="1428736"/>
            <a:ext cx="8143932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3600" dirty="0" smtClean="0"/>
              <a:t>Não,  ele </a:t>
            </a: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</a:t>
            </a:r>
            <a:r>
              <a:rPr kumimoji="0" lang="pt-BR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vai roubar seu facebook!</a:t>
            </a: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Office PowerPoint</Application>
  <PresentationFormat>Apresentação na tela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HACKER</vt:lpstr>
      <vt:lpstr>O que é um Hacker?</vt:lpstr>
      <vt:lpstr>Mas então...</vt:lpstr>
      <vt:lpstr>Talvez!</vt:lpstr>
      <vt:lpstr>O que ele faz?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</dc:title>
  <dc:creator>Mafia</dc:creator>
  <cp:lastModifiedBy>Mafia</cp:lastModifiedBy>
  <cp:revision>10</cp:revision>
  <dcterms:created xsi:type="dcterms:W3CDTF">2014-06-22T19:44:38Z</dcterms:created>
  <dcterms:modified xsi:type="dcterms:W3CDTF">2014-06-22T20:23:09Z</dcterms:modified>
</cp:coreProperties>
</file>