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60" r:id="rId3"/>
    <p:sldId id="261" r:id="rId4"/>
    <p:sldId id="262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9E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99EDBC-60C3-49F7-95C8-DC13B523876E}" type="datetimeFigureOut">
              <a:rPr lang="pt-BR" smtClean="0"/>
              <a:t>25/06/2014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F6CA6-0852-4A7D-B764-FE443389DCA3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dirty="0" smtClean="0"/>
              <a:t>Um ataque, ao ser planejado, segue um plano de estratégia sobre o alvo desejado.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F6CA6-0852-4A7D-B764-FE443389DCA3}" type="slidenum">
              <a:rPr lang="pt-BR" smtClean="0"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dirty="0" smtClean="0"/>
              <a:t>Um ataque, ao ser planejado, segue um plano de estratégia sobre o alvo desejado.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F6CA6-0852-4A7D-B764-FE443389DCA3}" type="slidenum">
              <a:rPr lang="pt-BR" smtClean="0"/>
              <a:t>4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61C17-F269-4E0E-B64A-5B52419376F0}" type="datetimeFigureOut">
              <a:rPr lang="pt-BR" smtClean="0"/>
              <a:pPr/>
              <a:t>25/06/2014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5805-2622-4A75-BBDA-21F1C986A8F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61C17-F269-4E0E-B64A-5B52419376F0}" type="datetimeFigureOut">
              <a:rPr lang="pt-BR" smtClean="0"/>
              <a:pPr/>
              <a:t>25/06/2014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5805-2622-4A75-BBDA-21F1C986A8F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61C17-F269-4E0E-B64A-5B52419376F0}" type="datetimeFigureOut">
              <a:rPr lang="pt-BR" smtClean="0"/>
              <a:pPr/>
              <a:t>25/06/2014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5805-2622-4A75-BBDA-21F1C986A8F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61C17-F269-4E0E-B64A-5B52419376F0}" type="datetimeFigureOut">
              <a:rPr lang="pt-BR" smtClean="0"/>
              <a:pPr/>
              <a:t>25/06/2014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5805-2622-4A75-BBDA-21F1C986A8F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61C17-F269-4E0E-B64A-5B52419376F0}" type="datetimeFigureOut">
              <a:rPr lang="pt-BR" smtClean="0"/>
              <a:pPr/>
              <a:t>25/06/2014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5805-2622-4A75-BBDA-21F1C986A8F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61C17-F269-4E0E-B64A-5B52419376F0}" type="datetimeFigureOut">
              <a:rPr lang="pt-BR" smtClean="0"/>
              <a:pPr/>
              <a:t>25/06/2014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5805-2622-4A75-BBDA-21F1C986A8F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61C17-F269-4E0E-B64A-5B52419376F0}" type="datetimeFigureOut">
              <a:rPr lang="pt-BR" smtClean="0"/>
              <a:pPr/>
              <a:t>25/06/2014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5805-2622-4A75-BBDA-21F1C986A8F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61C17-F269-4E0E-B64A-5B52419376F0}" type="datetimeFigureOut">
              <a:rPr lang="pt-BR" smtClean="0"/>
              <a:pPr/>
              <a:t>25/06/2014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5805-2622-4A75-BBDA-21F1C986A8F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61C17-F269-4E0E-B64A-5B52419376F0}" type="datetimeFigureOut">
              <a:rPr lang="pt-BR" smtClean="0"/>
              <a:pPr/>
              <a:t>25/06/2014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5805-2622-4A75-BBDA-21F1C986A8F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61C17-F269-4E0E-B64A-5B52419376F0}" type="datetimeFigureOut">
              <a:rPr lang="pt-BR" smtClean="0"/>
              <a:pPr/>
              <a:t>25/06/2014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5805-2622-4A75-BBDA-21F1C986A8F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61C17-F269-4E0E-B64A-5B52419376F0}" type="datetimeFigureOut">
              <a:rPr lang="pt-BR" smtClean="0"/>
              <a:pPr/>
              <a:t>25/06/2014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35805-2622-4A75-BBDA-21F1C986A8F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61C17-F269-4E0E-B64A-5B52419376F0}" type="datetimeFigureOut">
              <a:rPr lang="pt-BR" smtClean="0"/>
              <a:pPr/>
              <a:t>25/06/2014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35805-2622-4A75-BBDA-21F1C986A8F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d_criptograf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2984"/>
            <a:ext cx="9144000" cy="5715016"/>
          </a:xfrm>
          <a:prstGeom prst="rect">
            <a:avLst/>
          </a:prstGeom>
        </p:spPr>
      </p:pic>
      <p:pic>
        <p:nvPicPr>
          <p:cNvPr id="4" name="Imagem 3" descr="cabecalh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168400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428596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 algn="ctr">
              <a:spcBef>
                <a:spcPct val="0"/>
              </a:spcBef>
            </a:pPr>
            <a:r>
              <a:rPr lang="pt-BR" sz="4400" dirty="0" smtClean="0">
                <a:solidFill>
                  <a:schemeClr val="bg1"/>
                </a:solidFill>
              </a:rPr>
              <a:t>Segurança de redes de computadores</a:t>
            </a:r>
            <a:endParaRPr kumimoji="0" lang="pt-B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Imagem 6" descr="branc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8762" y="6375460"/>
            <a:ext cx="495238" cy="482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cabecalh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1684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O que é?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7" name="Imagem 6" descr="Sem Título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76" y="1428736"/>
            <a:ext cx="7215238" cy="4924400"/>
          </a:xfrm>
          <a:prstGeom prst="rect">
            <a:avLst/>
          </a:prstGeom>
        </p:spPr>
      </p:pic>
      <p:pic>
        <p:nvPicPr>
          <p:cNvPr id="8" name="Imagem 7" descr="branc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8762" y="6375460"/>
            <a:ext cx="495238" cy="482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cabecalh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1684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Principios básicos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1428736"/>
            <a:ext cx="8286776" cy="510027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pt-BR" dirty="0" smtClean="0"/>
              <a:t>   Localizar </a:t>
            </a:r>
            <a:r>
              <a:rPr lang="pt-BR" dirty="0"/>
              <a:t>o alvo desejado</a:t>
            </a:r>
            <a:r>
              <a:rPr lang="pt-BR" dirty="0" smtClean="0"/>
              <a:t>;</a:t>
            </a:r>
          </a:p>
          <a:p>
            <a:pPr>
              <a:buFont typeface="Wingdings" pitchFamily="2" charset="2"/>
              <a:buChar char="ü"/>
            </a:pPr>
            <a:r>
              <a:rPr lang="pt-BR" dirty="0" smtClean="0"/>
              <a:t>   Concentrar </a:t>
            </a:r>
            <a:r>
              <a:rPr lang="pt-BR" dirty="0"/>
              <a:t>o máximo de informações possíveis sobre o </a:t>
            </a:r>
            <a:r>
              <a:rPr lang="pt-BR" dirty="0" smtClean="0"/>
              <a:t>alvo</a:t>
            </a:r>
            <a:r>
              <a:rPr lang="pt-BR" dirty="0" smtClean="0"/>
              <a:t>;</a:t>
            </a:r>
            <a:endParaRPr lang="pt-BR" dirty="0" smtClean="0"/>
          </a:p>
        </p:txBody>
      </p:sp>
      <p:pic>
        <p:nvPicPr>
          <p:cNvPr id="5" name="Imagem 4" descr="alv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356" y="3000372"/>
            <a:ext cx="5282540" cy="3580953"/>
          </a:xfrm>
          <a:prstGeom prst="rect">
            <a:avLst/>
          </a:prstGeom>
        </p:spPr>
      </p:pic>
      <p:pic>
        <p:nvPicPr>
          <p:cNvPr id="6" name="Imagem 5" descr="amarel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8762" y="6375460"/>
            <a:ext cx="495238" cy="48254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cabecalh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1684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Principios básicos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1428736"/>
            <a:ext cx="8286776" cy="510027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pt-BR" dirty="0" smtClean="0"/>
              <a:t> </a:t>
            </a:r>
            <a:r>
              <a:rPr lang="pt-BR" dirty="0" smtClean="0"/>
              <a:t>   Disparar </a:t>
            </a:r>
            <a:r>
              <a:rPr lang="pt-BR" dirty="0" smtClean="0"/>
              <a:t>o ataque sobre o alvo;</a:t>
            </a:r>
          </a:p>
          <a:p>
            <a:pPr>
              <a:buFont typeface="Wingdings" pitchFamily="2" charset="2"/>
              <a:buChar char="ü"/>
            </a:pPr>
            <a:r>
              <a:rPr lang="pt-BR" dirty="0" smtClean="0"/>
              <a:t>   </a:t>
            </a:r>
            <a:r>
              <a:rPr lang="pt-BR" dirty="0" smtClean="0"/>
              <a:t> Não </a:t>
            </a:r>
            <a:r>
              <a:rPr lang="pt-BR" dirty="0" smtClean="0"/>
              <a:t>deixar pistas da invasão;</a:t>
            </a:r>
          </a:p>
          <a:p>
            <a:pPr>
              <a:buFont typeface="Wingdings" pitchFamily="2" charset="2"/>
              <a:buChar char="ü"/>
            </a:pPr>
            <a:r>
              <a:rPr lang="pt-BR" dirty="0" smtClean="0"/>
              <a:t>  </a:t>
            </a:r>
            <a:r>
              <a:rPr lang="pt-BR" dirty="0" smtClean="0"/>
              <a:t>  </a:t>
            </a:r>
            <a:r>
              <a:rPr lang="pt-BR" dirty="0" smtClean="0"/>
              <a:t>Criar caminhos alternativos de invasão.</a:t>
            </a:r>
            <a:endParaRPr lang="pt-BR" dirty="0" smtClean="0"/>
          </a:p>
        </p:txBody>
      </p:sp>
      <p:pic>
        <p:nvPicPr>
          <p:cNvPr id="5" name="Imagem 4" descr="hack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143380"/>
            <a:ext cx="4075530" cy="2714620"/>
          </a:xfrm>
          <a:prstGeom prst="rect">
            <a:avLst/>
          </a:prstGeom>
        </p:spPr>
      </p:pic>
      <p:pic>
        <p:nvPicPr>
          <p:cNvPr id="6" name="Imagem 5" descr="laranja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8762" y="6375460"/>
            <a:ext cx="495238" cy="48254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88</Words>
  <Application>Microsoft Office PowerPoint</Application>
  <PresentationFormat>Apresentação na tela (4:3)</PresentationFormat>
  <Paragraphs>13</Paragraphs>
  <Slides>4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Slide 1</vt:lpstr>
      <vt:lpstr>O que é?</vt:lpstr>
      <vt:lpstr>Principios básicos</vt:lpstr>
      <vt:lpstr>Principios básicos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HACKER</dc:title>
  <dc:creator>Mafia</dc:creator>
  <cp:lastModifiedBy>Mafia</cp:lastModifiedBy>
  <cp:revision>26</cp:revision>
  <dcterms:created xsi:type="dcterms:W3CDTF">2014-06-22T19:44:38Z</dcterms:created>
  <dcterms:modified xsi:type="dcterms:W3CDTF">2014-06-25T18:18:29Z</dcterms:modified>
</cp:coreProperties>
</file>