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5" r:id="rId3"/>
    <p:sldId id="261" r:id="rId4"/>
    <p:sldId id="266" r:id="rId5"/>
    <p:sldId id="264" r:id="rId6"/>
    <p:sldId id="263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9E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1C17-F269-4E0E-B64A-5B52419376F0}" type="datetimeFigureOut">
              <a:rPr lang="pt-BR" smtClean="0"/>
              <a:pPr/>
              <a:t>25/06/2014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5805-2622-4A75-BBDA-21F1C986A8F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1C17-F269-4E0E-B64A-5B52419376F0}" type="datetimeFigureOut">
              <a:rPr lang="pt-BR" smtClean="0"/>
              <a:pPr/>
              <a:t>25/06/2014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5805-2622-4A75-BBDA-21F1C986A8F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1C17-F269-4E0E-B64A-5B52419376F0}" type="datetimeFigureOut">
              <a:rPr lang="pt-BR" smtClean="0"/>
              <a:pPr/>
              <a:t>25/06/2014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5805-2622-4A75-BBDA-21F1C986A8F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1C17-F269-4E0E-B64A-5B52419376F0}" type="datetimeFigureOut">
              <a:rPr lang="pt-BR" smtClean="0"/>
              <a:pPr/>
              <a:t>25/06/2014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5805-2622-4A75-BBDA-21F1C986A8F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1C17-F269-4E0E-B64A-5B52419376F0}" type="datetimeFigureOut">
              <a:rPr lang="pt-BR" smtClean="0"/>
              <a:pPr/>
              <a:t>25/06/2014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5805-2622-4A75-BBDA-21F1C986A8F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1C17-F269-4E0E-B64A-5B52419376F0}" type="datetimeFigureOut">
              <a:rPr lang="pt-BR" smtClean="0"/>
              <a:pPr/>
              <a:t>25/06/2014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5805-2622-4A75-BBDA-21F1C986A8F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1C17-F269-4E0E-B64A-5B52419376F0}" type="datetimeFigureOut">
              <a:rPr lang="pt-BR" smtClean="0"/>
              <a:pPr/>
              <a:t>25/06/2014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5805-2622-4A75-BBDA-21F1C986A8F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1C17-F269-4E0E-B64A-5B52419376F0}" type="datetimeFigureOut">
              <a:rPr lang="pt-BR" smtClean="0"/>
              <a:pPr/>
              <a:t>25/06/2014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5805-2622-4A75-BBDA-21F1C986A8F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1C17-F269-4E0E-B64A-5B52419376F0}" type="datetimeFigureOut">
              <a:rPr lang="pt-BR" smtClean="0"/>
              <a:pPr/>
              <a:t>25/06/2014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5805-2622-4A75-BBDA-21F1C986A8F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1C17-F269-4E0E-B64A-5B52419376F0}" type="datetimeFigureOut">
              <a:rPr lang="pt-BR" smtClean="0"/>
              <a:pPr/>
              <a:t>25/06/2014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5805-2622-4A75-BBDA-21F1C986A8F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1C17-F269-4E0E-B64A-5B52419376F0}" type="datetimeFigureOut">
              <a:rPr lang="pt-BR" smtClean="0"/>
              <a:pPr/>
              <a:t>25/06/2014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5805-2622-4A75-BBDA-21F1C986A8F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61C17-F269-4E0E-B64A-5B52419376F0}" type="datetimeFigureOut">
              <a:rPr lang="pt-BR" smtClean="0"/>
              <a:pPr/>
              <a:t>25/06/2014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35805-2622-4A75-BBDA-21F1C986A8F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lower-platfor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Imagem 3" descr="cabecalh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1684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Quebra de sigilo de dados 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Imagem 5" descr="branc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8762" y="6375460"/>
            <a:ext cx="495238" cy="482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Start_With_Wh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9206"/>
            <a:ext cx="9144000" cy="6038794"/>
          </a:xfrm>
          <a:prstGeom prst="rect">
            <a:avLst/>
          </a:prstGeom>
        </p:spPr>
      </p:pic>
      <p:pic>
        <p:nvPicPr>
          <p:cNvPr id="4" name="Imagem 3" descr="cabecalh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1684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pPr marL="0" indent="0"/>
            <a:r>
              <a:rPr lang="pt-BR" dirty="0" smtClean="0">
                <a:solidFill>
                  <a:schemeClr val="bg1"/>
                </a:solidFill>
              </a:rPr>
              <a:t>O que é?</a:t>
            </a:r>
          </a:p>
        </p:txBody>
      </p:sp>
      <p:pic>
        <p:nvPicPr>
          <p:cNvPr id="5" name="Imagem 4" descr="branc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8762" y="6375460"/>
            <a:ext cx="495238" cy="482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cabecalh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1684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603448"/>
            <a:ext cx="8229600" cy="1746448"/>
          </a:xfrm>
        </p:spPr>
        <p:txBody>
          <a:bodyPr>
            <a:normAutofit fontScale="90000"/>
          </a:bodyPr>
          <a:lstStyle/>
          <a:p>
            <a:r>
              <a:rPr lang="pt-BR" sz="4900" dirty="0" smtClean="0"/>
              <a:t/>
            </a:r>
            <a:br>
              <a:rPr lang="pt-BR" sz="4900" dirty="0" smtClean="0"/>
            </a:br>
            <a:r>
              <a:rPr lang="pt-BR" sz="4900" dirty="0"/>
              <a:t/>
            </a:r>
            <a:br>
              <a:rPr lang="pt-BR" sz="4900" dirty="0"/>
            </a:br>
            <a:r>
              <a:rPr lang="pt-BR" sz="4900" dirty="0" smtClean="0"/>
              <a:t/>
            </a:r>
            <a:br>
              <a:rPr lang="pt-BR" sz="4900" dirty="0" smtClean="0"/>
            </a:br>
            <a:r>
              <a:rPr lang="pt-BR" sz="4900" dirty="0" smtClean="0">
                <a:solidFill>
                  <a:schemeClr val="bg1">
                    <a:lumMod val="95000"/>
                  </a:schemeClr>
                </a:solidFill>
              </a:rPr>
              <a:t>Como ter mais privacidade?</a:t>
            </a:r>
            <a:r>
              <a:rPr lang="pt-BR" sz="4900" dirty="0" smtClean="0"/>
              <a:t/>
            </a:r>
            <a:br>
              <a:rPr lang="pt-BR" sz="4900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pt-BR" dirty="0" smtClean="0"/>
              <a:t>   Use senhas seguras!</a:t>
            </a:r>
          </a:p>
          <a:p>
            <a:pPr>
              <a:buFont typeface="Wingdings" pitchFamily="2" charset="2"/>
              <a:buChar char="ü"/>
            </a:pPr>
            <a:r>
              <a:rPr lang="pt-BR" dirty="0" smtClean="0"/>
              <a:t>   Criptografe seus arquivos. </a:t>
            </a:r>
          </a:p>
        </p:txBody>
      </p:sp>
      <p:pic>
        <p:nvPicPr>
          <p:cNvPr id="5" name="Imagem 4" descr="password_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43422"/>
            <a:ext cx="2821118" cy="2214578"/>
          </a:xfrm>
          <a:prstGeom prst="rect">
            <a:avLst/>
          </a:prstGeom>
        </p:spPr>
      </p:pic>
      <p:pic>
        <p:nvPicPr>
          <p:cNvPr id="6" name="Imagem 5" descr="branc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8762" y="6375460"/>
            <a:ext cx="495238" cy="4825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cabecalh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1684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603448"/>
            <a:ext cx="8229600" cy="1746448"/>
          </a:xfrm>
        </p:spPr>
        <p:txBody>
          <a:bodyPr>
            <a:normAutofit fontScale="90000"/>
          </a:bodyPr>
          <a:lstStyle/>
          <a:p>
            <a:r>
              <a:rPr lang="pt-BR" sz="4900" dirty="0" smtClean="0"/>
              <a:t/>
            </a:r>
            <a:br>
              <a:rPr lang="pt-BR" sz="4900" dirty="0" smtClean="0"/>
            </a:br>
            <a:r>
              <a:rPr lang="pt-BR" sz="4900" dirty="0"/>
              <a:t/>
            </a:r>
            <a:br>
              <a:rPr lang="pt-BR" sz="4900" dirty="0"/>
            </a:br>
            <a:r>
              <a:rPr lang="pt-BR" sz="4900" dirty="0" smtClean="0"/>
              <a:t/>
            </a:r>
            <a:br>
              <a:rPr lang="pt-BR" sz="4900" dirty="0" smtClean="0"/>
            </a:br>
            <a:r>
              <a:rPr lang="pt-BR" sz="4900" dirty="0" smtClean="0">
                <a:solidFill>
                  <a:schemeClr val="bg1">
                    <a:lumMod val="95000"/>
                  </a:schemeClr>
                </a:solidFill>
              </a:rPr>
              <a:t>Como ter mais privacidade?</a:t>
            </a:r>
            <a:r>
              <a:rPr lang="pt-BR" sz="4900" dirty="0" smtClean="0"/>
              <a:t/>
            </a:r>
            <a:br>
              <a:rPr lang="pt-BR" sz="4900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pt-BR" dirty="0" smtClean="0"/>
              <a:t>   Não divulgue aquilo que outras pessoas não devem saber.</a:t>
            </a:r>
          </a:p>
          <a:p>
            <a:pPr>
              <a:buFont typeface="Wingdings" pitchFamily="2" charset="2"/>
              <a:buChar char="ü"/>
            </a:pPr>
            <a:r>
              <a:rPr lang="pt-BR" dirty="0" smtClean="0"/>
              <a:t>   Mantenha para você mesmo aquilo que é seu.  </a:t>
            </a:r>
          </a:p>
        </p:txBody>
      </p:sp>
      <p:pic>
        <p:nvPicPr>
          <p:cNvPr id="5" name="Imagem 4" descr="quie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37723"/>
            <a:ext cx="3769382" cy="2120277"/>
          </a:xfrm>
          <a:prstGeom prst="rect">
            <a:avLst/>
          </a:prstGeom>
        </p:spPr>
      </p:pic>
      <p:pic>
        <p:nvPicPr>
          <p:cNvPr id="6" name="Imagem 5" descr="amarel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8762" y="6375460"/>
            <a:ext cx="495238" cy="4825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cabecalh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1684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68400"/>
          </a:xfrm>
        </p:spPr>
        <p:txBody>
          <a:bodyPr>
            <a:normAutofit/>
          </a:bodyPr>
          <a:lstStyle/>
          <a:p>
            <a:r>
              <a:rPr lang="pt-BR" sz="4900" dirty="0" smtClean="0">
                <a:solidFill>
                  <a:schemeClr val="bg1"/>
                </a:solidFill>
              </a:rPr>
              <a:t>E o mais importante!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43174" y="2214554"/>
            <a:ext cx="3571900" cy="107157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6000" dirty="0" smtClean="0"/>
              <a:t>Não tenha</a:t>
            </a:r>
            <a:endParaRPr lang="pt-BR" sz="6000" dirty="0"/>
          </a:p>
        </p:txBody>
      </p:sp>
      <p:pic>
        <p:nvPicPr>
          <p:cNvPr id="5" name="Imagem 4" descr="Facebook-logo-PS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71802" y="3929066"/>
            <a:ext cx="2571768" cy="977152"/>
          </a:xfrm>
          <a:prstGeom prst="rect">
            <a:avLst/>
          </a:prstGeom>
        </p:spPr>
      </p:pic>
      <p:pic>
        <p:nvPicPr>
          <p:cNvPr id="6" name="Imagem 5" descr="laranj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8762" y="6375460"/>
            <a:ext cx="495238" cy="48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455471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cabecalh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1684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9004" y="25400"/>
            <a:ext cx="8229600" cy="1143000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Por que isso é </a:t>
            </a:r>
            <a:r>
              <a:rPr lang="pt-BR" dirty="0" smtClean="0">
                <a:solidFill>
                  <a:schemeClr val="bg1"/>
                </a:solidFill>
              </a:rPr>
              <a:t>errado?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>
          <a:xfrm>
            <a:off x="500034" y="1428736"/>
            <a:ext cx="7672366" cy="473656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3200" dirty="0" smtClean="0"/>
              <a:t>   Você tem acesso a informações que não são suas!</a:t>
            </a:r>
          </a:p>
          <a:p>
            <a:pPr>
              <a:buFont typeface="Wingdings" pitchFamily="2" charset="2"/>
              <a:buChar char="ü"/>
            </a:pPr>
            <a:r>
              <a:rPr lang="pt-BR" sz="3200" dirty="0" smtClean="0"/>
              <a:t>   Você invade a vida alheia sem permissão!</a:t>
            </a:r>
          </a:p>
          <a:p>
            <a:pPr>
              <a:buFont typeface="Wingdings" pitchFamily="2" charset="2"/>
              <a:buChar char="ü"/>
            </a:pPr>
            <a:r>
              <a:rPr lang="pt-BR" sz="3200" dirty="0" smtClean="0"/>
              <a:t>   Isso também dá o direito a outras pessoas fazerem o mesmo com você!</a:t>
            </a:r>
            <a:endParaRPr lang="pt-BR" sz="3200" dirty="0"/>
          </a:p>
          <a:p>
            <a:pPr>
              <a:buFont typeface="Wingdings" pitchFamily="2" charset="2"/>
              <a:buChar char="ü"/>
            </a:pPr>
            <a:r>
              <a:rPr lang="pt-BR" sz="3200" dirty="0"/>
              <a:t> </a:t>
            </a:r>
            <a:r>
              <a:rPr lang="pt-BR" sz="3200" dirty="0" smtClean="0"/>
              <a:t>  É CRIME! </a:t>
            </a:r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4"/>
          </p:nvPr>
        </p:nvSpPr>
        <p:spPr>
          <a:xfrm>
            <a:off x="7215206" y="2276872"/>
            <a:ext cx="1928794" cy="3960440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500034" y="4071942"/>
            <a:ext cx="6715172" cy="150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490430" y="1556792"/>
            <a:ext cx="8143932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Imagem 8" descr="vermelh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365" y="6375460"/>
            <a:ext cx="520635" cy="482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93</Words>
  <Application>Microsoft Office PowerPoint</Application>
  <PresentationFormat>Apresentação na tela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Quebra de sigilo de dados </vt:lpstr>
      <vt:lpstr>O que é?</vt:lpstr>
      <vt:lpstr>   Como ter mais privacidade?  </vt:lpstr>
      <vt:lpstr>   Como ter mais privacidade?  </vt:lpstr>
      <vt:lpstr>E o mais importante!</vt:lpstr>
      <vt:lpstr>Por que isso é errado?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HACKER</dc:title>
  <dc:creator>Mafia</dc:creator>
  <cp:lastModifiedBy>Mafia</cp:lastModifiedBy>
  <cp:revision>39</cp:revision>
  <dcterms:created xsi:type="dcterms:W3CDTF">2014-06-22T19:44:38Z</dcterms:created>
  <dcterms:modified xsi:type="dcterms:W3CDTF">2014-06-25T17:55:50Z</dcterms:modified>
</cp:coreProperties>
</file>