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9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FEF-DF74-416D-BF6C-984246A13AEA}" type="datetimeFigureOut">
              <a:rPr lang="pt-BR" smtClean="0"/>
              <a:pPr/>
              <a:t>23/06/2014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9EA-2F56-4885-850F-EB5E90CF0E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FEF-DF74-416D-BF6C-984246A13AEA}" type="datetimeFigureOut">
              <a:rPr lang="pt-BR" smtClean="0"/>
              <a:pPr/>
              <a:t>23/06/2014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9EA-2F56-4885-850F-EB5E90CF0E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FEF-DF74-416D-BF6C-984246A13AEA}" type="datetimeFigureOut">
              <a:rPr lang="pt-BR" smtClean="0"/>
              <a:pPr/>
              <a:t>23/06/2014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9EA-2F56-4885-850F-EB5E90CF0E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FEF-DF74-416D-BF6C-984246A13AEA}" type="datetimeFigureOut">
              <a:rPr lang="pt-BR" smtClean="0"/>
              <a:pPr/>
              <a:t>23/06/2014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9EA-2F56-4885-850F-EB5E90CF0E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FEF-DF74-416D-BF6C-984246A13AEA}" type="datetimeFigureOut">
              <a:rPr lang="pt-BR" smtClean="0"/>
              <a:pPr/>
              <a:t>23/06/2014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9EA-2F56-4885-850F-EB5E90CF0E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FEF-DF74-416D-BF6C-984246A13AEA}" type="datetimeFigureOut">
              <a:rPr lang="pt-BR" smtClean="0"/>
              <a:pPr/>
              <a:t>23/06/2014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9EA-2F56-4885-850F-EB5E90CF0E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FEF-DF74-416D-BF6C-984246A13AEA}" type="datetimeFigureOut">
              <a:rPr lang="pt-BR" smtClean="0"/>
              <a:pPr/>
              <a:t>23/06/2014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9EA-2F56-4885-850F-EB5E90CF0E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FEF-DF74-416D-BF6C-984246A13AEA}" type="datetimeFigureOut">
              <a:rPr lang="pt-BR" smtClean="0"/>
              <a:pPr/>
              <a:t>23/06/2014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9EA-2F56-4885-850F-EB5E90CF0E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FEF-DF74-416D-BF6C-984246A13AEA}" type="datetimeFigureOut">
              <a:rPr lang="pt-BR" smtClean="0"/>
              <a:pPr/>
              <a:t>23/06/2014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9EA-2F56-4885-850F-EB5E90CF0E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FEF-DF74-416D-BF6C-984246A13AEA}" type="datetimeFigureOut">
              <a:rPr lang="pt-BR" smtClean="0"/>
              <a:pPr/>
              <a:t>23/06/2014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9EA-2F56-4885-850F-EB5E90CF0E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FEF-DF74-416D-BF6C-984246A13AEA}" type="datetimeFigureOut">
              <a:rPr lang="pt-BR" smtClean="0"/>
              <a:pPr/>
              <a:t>23/06/2014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9EA-2F56-4885-850F-EB5E90CF0E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75FEF-DF74-416D-BF6C-984246A13AEA}" type="datetimeFigureOut">
              <a:rPr lang="pt-BR" smtClean="0"/>
              <a:pPr/>
              <a:t>23/06/2014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0F9EA-2F56-4885-850F-EB5E90CF0E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abecalh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110528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Violação de e-mail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 descr="Sem Títul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1285860"/>
            <a:ext cx="5408146" cy="4857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abeca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052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Violação de Email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pt-BR" dirty="0" smtClean="0"/>
              <a:t>   Correspondência eletronica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 Utilidade do “@”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 Problemas que pode ter quando o e-mail e violado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 Errado violar e-mail?   </a:t>
            </a:r>
          </a:p>
          <a:p>
            <a:pPr>
              <a:buFont typeface="Wingdings" pitchFamily="2" charset="2"/>
              <a:buChar char="ü"/>
            </a:pPr>
            <a:endParaRPr lang="pt-BR" dirty="0"/>
          </a:p>
        </p:txBody>
      </p:sp>
      <p:pic>
        <p:nvPicPr>
          <p:cNvPr id="5" name="Imagem 4" descr="ema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786454"/>
            <a:ext cx="1071546" cy="1071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abeca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052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Correspondência eletrônica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pt-BR" dirty="0" smtClean="0"/>
              <a:t>   Rapidez;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 Agilidade;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 Clareza;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 Objetividade.</a:t>
            </a:r>
            <a:endParaRPr lang="pt-BR" dirty="0"/>
          </a:p>
        </p:txBody>
      </p:sp>
      <p:pic>
        <p:nvPicPr>
          <p:cNvPr id="5" name="Imagem 4" descr="ema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786454"/>
            <a:ext cx="1071546" cy="1071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abeca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052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Símbolo “@”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pt-BR" dirty="0" smtClean="0"/>
              <a:t>   Utilizado para apresentar a localização das caixas postais de usuários na rede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 O símbolo existe desde 1536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 Criador foi um comerciante de Florença, na Italia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 Em 1885, incluído no teclado de máquina de escrever</a:t>
            </a:r>
            <a:endParaRPr lang="pt-BR" dirty="0"/>
          </a:p>
        </p:txBody>
      </p:sp>
      <p:pic>
        <p:nvPicPr>
          <p:cNvPr id="5" name="Imagem 4" descr="ema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786454"/>
            <a:ext cx="1071546" cy="1071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abeca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052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Errado violar E-mail?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Artigo 151 do código penal;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Invadir;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Observar;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Ou ter acesso.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abeca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052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Errado violar E-mail?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Ética;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Não cometer ou contribuir com atos de injustiça;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Honestidade;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Lealdade.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abeca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052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Problemas quando o e-mail é violado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 smtClean="0"/>
              <a:t>   Perda de privacidade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 </a:t>
            </a:r>
            <a:r>
              <a:rPr lang="pt-BR" dirty="0" smtClean="0"/>
              <a:t>  Exposição total sobre sua vida pessoal e informações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 </a:t>
            </a:r>
            <a:r>
              <a:rPr lang="pt-BR" dirty="0" smtClean="0"/>
              <a:t>  Qualquer pessoa pode se passar por você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148</Words>
  <Application>Microsoft Office PowerPoint</Application>
  <PresentationFormat>Apresentação na tela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Violação de e-mail</vt:lpstr>
      <vt:lpstr>Violação de Email</vt:lpstr>
      <vt:lpstr>Correspondência eletrônica</vt:lpstr>
      <vt:lpstr>Símbolo “@”</vt:lpstr>
      <vt:lpstr>Errado violar E-mail?</vt:lpstr>
      <vt:lpstr>Errado violar E-mail?</vt:lpstr>
      <vt:lpstr>Problemas quando o e-mail é violado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Violação de e-mail</dc:title>
  <dc:creator>Mafia</dc:creator>
  <cp:lastModifiedBy>Mafia</cp:lastModifiedBy>
  <cp:revision>9</cp:revision>
  <dcterms:created xsi:type="dcterms:W3CDTF">2014-06-23T09:08:36Z</dcterms:created>
  <dcterms:modified xsi:type="dcterms:W3CDTF">2014-06-23T09:24:19Z</dcterms:modified>
</cp:coreProperties>
</file>