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Boles" initials="MB" lastIdx="1" clrIdx="0">
    <p:extLst>
      <p:ext uri="{19B8F6BF-5375-455C-9EA6-DF929625EA0E}">
        <p15:presenceInfo xmlns:p15="http://schemas.microsoft.com/office/powerpoint/2012/main" userId="d7485e239be660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2A3"/>
    <a:srgbClr val="FF8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0"/>
    <p:restoredTop sz="94645"/>
  </p:normalViewPr>
  <p:slideViewPr>
    <p:cSldViewPr snapToGrid="0" snapToObjects="1">
      <p:cViewPr>
        <p:scale>
          <a:sx n="50" d="100"/>
          <a:sy n="50" d="100"/>
        </p:scale>
        <p:origin x="3664" y="2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3T18:40:17.670" idx="1">
    <p:pos x="6089" y="2377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7EB6-C586-4648-B086-329120721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45837-78C0-2442-885C-404AFC7FD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41737-7565-404D-B489-A0660936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78D0-941E-AF40-A39C-D1C386913AFC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B13D6-E7B8-7546-99D6-F369608B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3CA3B-A9C7-7447-9D99-57CD116C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ABEA-A2E6-7A4F-B165-9B54126A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4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BB212-450C-CE40-81BC-E5376969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F2288-8830-354E-AE00-2C9AD4B5F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A3BBB-65DC-F14F-96E7-052C6BE7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78D0-941E-AF40-A39C-D1C386913AFC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EE752-3769-014A-9873-9710D67F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36583-85FE-FA4D-8379-3E87ED01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ABEA-A2E6-7A4F-B165-9B54126A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9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08EF92-D817-FD40-86AD-016616B19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FDA70-FB02-A749-B580-31C205281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5D6EF-9BD2-EC42-99C5-712CE1866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78D0-941E-AF40-A39C-D1C386913AFC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F853D-BBDD-D645-9588-1BE5B09E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215A0-E9DA-A94B-B156-061693D6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ABEA-A2E6-7A4F-B165-9B54126A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2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97CA-6CF3-804E-9076-5CD5FAE7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CB546-7804-774D-A872-EEAA6FAEE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FD319-A511-B54B-829F-398678DA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78D0-941E-AF40-A39C-D1C386913AFC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3CC6B-8F76-7C48-A1B8-E9A0A21A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32AD4-3656-EC4D-8949-736E26A2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ABEA-A2E6-7A4F-B165-9B54126A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0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7293-E580-2C45-9810-897D5274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93A9F-07AF-1C49-83CE-18C112FF5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5E724-A80B-8246-8B3A-3D6D6121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78D0-941E-AF40-A39C-D1C386913AFC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72508-7EF2-0643-B1A9-49339028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E813F-3E11-464C-A6E0-4922586F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ABEA-A2E6-7A4F-B165-9B54126A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8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0A82A-DFB9-5249-9C14-E01148F1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54E4-CE70-3849-9DB6-D3F75E431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74BEC-7E4E-C44E-B525-C4A9DCB46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ACB77-C9C0-F34D-8750-2242AEB43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78D0-941E-AF40-A39C-D1C386913AFC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28534-AB37-AA45-8F74-A1846FFD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D643E-3215-8248-9A54-97D6C5B0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ABEA-A2E6-7A4F-B165-9B54126A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5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F0B0-5916-D34C-B296-C0F7BE956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6CD9B-A731-8943-AF5E-F5CACC953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B382E-75B1-6444-AC2E-50BF93621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B02570-4E78-D34B-90FE-BDC43DE7D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BE8BBE-2979-154E-86D6-4D7E4A12A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D461B-C9EA-5245-84EF-00675C36D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78D0-941E-AF40-A39C-D1C386913AFC}" type="datetimeFigureOut">
              <a:rPr lang="en-US" smtClean="0"/>
              <a:t>6/4/20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7AD166-F073-004F-A3BC-D83B757E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781EC-E0D5-8240-BD87-DBFA973D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ABEA-A2E6-7A4F-B165-9B54126A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1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F9F4-4D1C-EE4B-93A5-E3EE53F2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82424-4171-D44E-B0D6-699CDE7D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78D0-941E-AF40-A39C-D1C386913AFC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E6D70-0A0B-BD41-A419-A87B5076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E90BD-623C-3248-A586-4DB2B16D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ABEA-A2E6-7A4F-B165-9B54126A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01B2D-D14C-AB49-8BC9-4C1E0011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78D0-941E-AF40-A39C-D1C386913AFC}" type="datetimeFigureOut">
              <a:rPr lang="en-US" smtClean="0"/>
              <a:t>6/4/20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692B5-F3E5-1E40-B31C-42F8B58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33124-60E1-2549-A4C7-6FC15BE9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ABEA-A2E6-7A4F-B165-9B54126A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6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2FE8-ABAB-6A43-81C9-74F8DB26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87684-BD0C-7E40-BFEA-11F3D1CF5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4EE2D-A3EA-E243-87C1-1C9BE126C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3E0D2-D843-354F-8A53-D58C8A40F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78D0-941E-AF40-A39C-D1C386913AFC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12442-0E22-0D49-AC6C-2BB31BDB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7D7EF-9B48-5C4D-9263-E1708788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ABEA-A2E6-7A4F-B165-9B54126A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9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C81E-D294-B04B-A769-D3431A707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1E9D0F-793B-144C-912F-9CA9CB467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7DBCB-042B-5842-A5A6-C8C48CE7F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04E42-6405-7A48-9287-862DD382E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78D0-941E-AF40-A39C-D1C386913AFC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A0161-CF36-8447-ABA1-82A58EB0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E2002-6034-8E40-B950-B256705CD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ABEA-A2E6-7A4F-B165-9B54126A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0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FCBE6F-5596-8B49-90AE-6D3DF367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C7FD4-E6CC-9E47-B8B6-B9768CF18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E094B-0937-9645-B154-12510A0F5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378D0-941E-AF40-A39C-D1C386913AFC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D0828-6380-E847-98CF-B25637979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1EB0E-82A2-814A-AE95-33F8B9AFE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EABEA-A2E6-7A4F-B165-9B54126A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1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DC0F-F2FB-CC41-96D9-65432C0A2E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D58BF-536F-224F-BEF5-2C83B4D46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4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DE21AAE-1ADC-864C-B4FB-2146A9FC72A4}"/>
              </a:ext>
            </a:extLst>
          </p:cNvPr>
          <p:cNvGrpSpPr/>
          <p:nvPr/>
        </p:nvGrpSpPr>
        <p:grpSpPr>
          <a:xfrm>
            <a:off x="-410966" y="3774038"/>
            <a:ext cx="13798193" cy="1655763"/>
            <a:chOff x="-410966" y="3774038"/>
            <a:chExt cx="13798193" cy="16557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BABED6F-F06B-A845-BB10-DCD6FCAD51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6241" r="-23789" b="55293"/>
            <a:stretch/>
          </p:blipFill>
          <p:spPr>
            <a:xfrm>
              <a:off x="10387173" y="3787857"/>
              <a:ext cx="3000054" cy="164194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C09F0E6-EBBD-1446-8E35-37E50459E9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26126" t="54917"/>
            <a:stretch/>
          </p:blipFill>
          <p:spPr>
            <a:xfrm>
              <a:off x="-410966" y="3774038"/>
              <a:ext cx="10077236" cy="1655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012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086FC9FD-A352-AE48-B502-6F9EC005E911}"/>
              </a:ext>
            </a:extLst>
          </p:cNvPr>
          <p:cNvGrpSpPr/>
          <p:nvPr/>
        </p:nvGrpSpPr>
        <p:grpSpPr>
          <a:xfrm>
            <a:off x="-660400" y="-3855722"/>
            <a:ext cx="12383418" cy="13846595"/>
            <a:chOff x="-660400" y="-3855722"/>
            <a:chExt cx="12383418" cy="1384659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EF1077E-8B7B-DE40-A8CE-E3A3F7F8048A}"/>
                </a:ext>
              </a:extLst>
            </p:cNvPr>
            <p:cNvGrpSpPr/>
            <p:nvPr/>
          </p:nvGrpSpPr>
          <p:grpSpPr>
            <a:xfrm>
              <a:off x="-660400" y="-3855722"/>
              <a:ext cx="12383418" cy="13846595"/>
              <a:chOff x="-660400" y="-3855722"/>
              <a:chExt cx="12383418" cy="13846595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2B217B5-F906-4840-9586-F33A4C6694F4}"/>
                  </a:ext>
                </a:extLst>
              </p:cNvPr>
              <p:cNvSpPr/>
              <p:nvPr/>
            </p:nvSpPr>
            <p:spPr>
              <a:xfrm>
                <a:off x="-660400" y="-3708400"/>
                <a:ext cx="12383418" cy="13385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F2101443-6BAB-6140-9E2E-5B9127EA3EC0}"/>
                  </a:ext>
                </a:extLst>
              </p:cNvPr>
              <p:cNvGrpSpPr/>
              <p:nvPr/>
            </p:nvGrpSpPr>
            <p:grpSpPr>
              <a:xfrm>
                <a:off x="307928" y="-3855722"/>
                <a:ext cx="10630391" cy="13846595"/>
                <a:chOff x="2067013" y="-224187"/>
                <a:chExt cx="5153849" cy="6713136"/>
              </a:xfrm>
            </p:grpSpPr>
            <p:pic>
              <p:nvPicPr>
                <p:cNvPr id="2" name="Picture 1">
                  <a:extLst>
                    <a:ext uri="{FF2B5EF4-FFF2-40B4-BE49-F238E27FC236}">
                      <a16:creationId xmlns:a16="http://schemas.microsoft.com/office/drawing/2014/main" id="{6D656280-ACCE-2740-B93B-30564C5426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081247" y="150496"/>
                  <a:ext cx="5103813" cy="241069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1026" name="Picture 2">
                  <a:extLst>
                    <a:ext uri="{FF2B5EF4-FFF2-40B4-BE49-F238E27FC236}">
                      <a16:creationId xmlns:a16="http://schemas.microsoft.com/office/drawing/2014/main" id="{5562FB11-7B40-9A4E-86B3-7BDFB43540E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81247" y="2688904"/>
                  <a:ext cx="5103813" cy="3429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60CE1F4-CA37-5344-A8D9-E2B58032BDE4}"/>
                    </a:ext>
                  </a:extLst>
                </p:cNvPr>
                <p:cNvSpPr txBox="1"/>
                <p:nvPr/>
              </p:nvSpPr>
              <p:spPr>
                <a:xfrm>
                  <a:off x="3676786" y="1528792"/>
                  <a:ext cx="1642319" cy="2238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i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Pre-populated invite list</a:t>
                  </a:r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F54FEA0E-5DC3-C24B-99A7-A6AE0E1728EA}"/>
                    </a:ext>
                  </a:extLst>
                </p:cNvPr>
                <p:cNvCxnSpPr/>
                <p:nvPr/>
              </p:nvCxnSpPr>
              <p:spPr>
                <a:xfrm flipH="1">
                  <a:off x="3494638" y="1742865"/>
                  <a:ext cx="172015" cy="140256"/>
                </a:xfrm>
                <a:prstGeom prst="straightConnector1">
                  <a:avLst/>
                </a:prstGeom>
                <a:ln w="571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1EDDA72-C6AE-864F-9AFF-D0E0083C08F5}"/>
                    </a:ext>
                  </a:extLst>
                </p:cNvPr>
                <p:cNvSpPr/>
                <p:nvPr/>
              </p:nvSpPr>
              <p:spPr>
                <a:xfrm>
                  <a:off x="3784083" y="994175"/>
                  <a:ext cx="2010140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C783F918-2D9C-8944-8ED9-A11164411FAF}"/>
                    </a:ext>
                  </a:extLst>
                </p:cNvPr>
                <p:cNvSpPr/>
                <p:nvPr/>
              </p:nvSpPr>
              <p:spPr>
                <a:xfrm>
                  <a:off x="5127816" y="157185"/>
                  <a:ext cx="2010140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B7FDE10-D7EB-CD4E-800E-677B77A0EA93}"/>
                    </a:ext>
                  </a:extLst>
                </p:cNvPr>
                <p:cNvSpPr/>
                <p:nvPr/>
              </p:nvSpPr>
              <p:spPr>
                <a:xfrm>
                  <a:off x="2128583" y="2258066"/>
                  <a:ext cx="4951486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88AAC8A-55A3-1145-BAC5-B788A850A75E}"/>
                    </a:ext>
                  </a:extLst>
                </p:cNvPr>
                <p:cNvSpPr/>
                <p:nvPr/>
              </p:nvSpPr>
              <p:spPr>
                <a:xfrm>
                  <a:off x="2157410" y="439174"/>
                  <a:ext cx="4951486" cy="1783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49837C0-7867-574D-90E9-649F4BF0F68D}"/>
                    </a:ext>
                  </a:extLst>
                </p:cNvPr>
                <p:cNvSpPr txBox="1"/>
                <p:nvPr/>
              </p:nvSpPr>
              <p:spPr>
                <a:xfrm>
                  <a:off x="4607080" y="-224187"/>
                  <a:ext cx="2613782" cy="3133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Maximize invitation rate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DF19C9C-AD55-3847-B235-BF8208548F37}"/>
                    </a:ext>
                  </a:extLst>
                </p:cNvPr>
                <p:cNvSpPr txBox="1"/>
                <p:nvPr/>
              </p:nvSpPr>
              <p:spPr>
                <a:xfrm>
                  <a:off x="3129796" y="1060412"/>
                  <a:ext cx="1697311" cy="2238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i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Two-way invite incentive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55CFFF18-035A-E64F-940A-729B3A7A94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27107" y="1012103"/>
                  <a:ext cx="171131" cy="143864"/>
                </a:xfrm>
                <a:prstGeom prst="straightConnector1">
                  <a:avLst/>
                </a:prstGeom>
                <a:ln w="571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C42658C-678B-F447-969D-5ECCD6AD1E6A}"/>
                    </a:ext>
                  </a:extLst>
                </p:cNvPr>
                <p:cNvSpPr txBox="1"/>
                <p:nvPr/>
              </p:nvSpPr>
              <p:spPr>
                <a:xfrm>
                  <a:off x="2067013" y="6175593"/>
                  <a:ext cx="2837608" cy="3133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Maximize acceptance rate</a:t>
                  </a: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6AC3A08A-1180-FB40-BD09-E660C37063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554665" y="5052766"/>
                  <a:ext cx="171837" cy="186294"/>
                </a:xfrm>
                <a:prstGeom prst="straightConnector1">
                  <a:avLst/>
                </a:prstGeom>
                <a:ln w="571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44D9D7E-8C11-A440-AB15-DF1909F13195}"/>
                    </a:ext>
                  </a:extLst>
                </p:cNvPr>
                <p:cNvSpPr txBox="1"/>
                <p:nvPr/>
              </p:nvSpPr>
              <p:spPr>
                <a:xfrm>
                  <a:off x="2675519" y="5270266"/>
                  <a:ext cx="2051795" cy="2238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i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Value proposition to new user</a:t>
                  </a:r>
                </a:p>
              </p:txBody>
            </p: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58D5894D-84FF-B745-A86D-CE3F033F14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30011" y="3404914"/>
                  <a:ext cx="137580" cy="162022"/>
                </a:xfrm>
                <a:prstGeom prst="straightConnector1">
                  <a:avLst/>
                </a:prstGeom>
                <a:ln w="571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29C21BC-4D31-084F-8EA2-AC66D717A8F7}"/>
                    </a:ext>
                  </a:extLst>
                </p:cNvPr>
                <p:cNvSpPr txBox="1"/>
                <p:nvPr/>
              </p:nvSpPr>
              <p:spPr>
                <a:xfrm>
                  <a:off x="5986614" y="3117593"/>
                  <a:ext cx="1194668" cy="402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2400" i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Minimal required</a:t>
                  </a:r>
                  <a:br>
                    <a:rPr lang="en-US" sz="2400" i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en-US" sz="2400" i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input fields</a:t>
                  </a:r>
                </a:p>
              </p:txBody>
            </p:sp>
          </p:grp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0954D2C-701A-FA41-8222-281F674AE85A}"/>
                </a:ext>
              </a:extLst>
            </p:cNvPr>
            <p:cNvSpPr txBox="1"/>
            <p:nvPr/>
          </p:nvSpPr>
          <p:spPr>
            <a:xfrm>
              <a:off x="8180822" y="-3032603"/>
              <a:ext cx="26324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Current user sees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55DDCB-6F43-D748-B354-7866130EDC3E}"/>
                </a:ext>
              </a:extLst>
            </p:cNvPr>
            <p:cNvSpPr txBox="1"/>
            <p:nvPr/>
          </p:nvSpPr>
          <p:spPr>
            <a:xfrm>
              <a:off x="337287" y="8724035"/>
              <a:ext cx="31630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Invited new user sees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00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51984BBB-4E91-6944-ADA8-D95233CB3C47}"/>
              </a:ext>
            </a:extLst>
          </p:cNvPr>
          <p:cNvGrpSpPr/>
          <p:nvPr/>
        </p:nvGrpSpPr>
        <p:grpSpPr>
          <a:xfrm>
            <a:off x="-280925" y="-4731026"/>
            <a:ext cx="14948452" cy="16320052"/>
            <a:chOff x="-9076754" y="-5446644"/>
            <a:chExt cx="14948452" cy="1632005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5CE8016-1C75-BD4C-BE6E-1F58BE59A417}"/>
                </a:ext>
              </a:extLst>
            </p:cNvPr>
            <p:cNvSpPr/>
            <p:nvPr/>
          </p:nvSpPr>
          <p:spPr>
            <a:xfrm>
              <a:off x="-9076754" y="-5446644"/>
              <a:ext cx="14948452" cy="1632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485ADA0-B90B-6849-8DFD-5FF1F129E65D}"/>
                </a:ext>
              </a:extLst>
            </p:cNvPr>
            <p:cNvSpPr/>
            <p:nvPr/>
          </p:nvSpPr>
          <p:spPr>
            <a:xfrm>
              <a:off x="-8507896" y="-3369365"/>
              <a:ext cx="13815391" cy="133482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6BCC100-8726-6B4E-8010-2B9A03BB1030}"/>
                </a:ext>
              </a:extLst>
            </p:cNvPr>
            <p:cNvSpPr txBox="1"/>
            <p:nvPr/>
          </p:nvSpPr>
          <p:spPr>
            <a:xfrm>
              <a:off x="-8507896" y="-5288985"/>
              <a:ext cx="3839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atin typeface="Arial" panose="020B0604020202020204" pitchFamily="34" charset="0"/>
                  <a:cs typeface="Arial" panose="020B0604020202020204" pitchFamily="34" charset="0"/>
                </a:rPr>
                <a:t>(Non-users)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7F2A5F5-E19D-6340-814A-F3EE28E33C35}"/>
                </a:ext>
              </a:extLst>
            </p:cNvPr>
            <p:cNvSpPr txBox="1"/>
            <p:nvPr/>
          </p:nvSpPr>
          <p:spPr>
            <a:xfrm>
              <a:off x="-6716107" y="-4353963"/>
              <a:ext cx="29145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1" dirty="0">
                  <a:latin typeface="Arial" panose="020B0604020202020204" pitchFamily="34" charset="0"/>
                  <a:cs typeface="Arial" panose="020B0604020202020204" pitchFamily="34" charset="0"/>
                </a:rPr>
                <a:t>conversion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1BCE241-54F9-D64B-B8AC-F861C2058626}"/>
                </a:ext>
              </a:extLst>
            </p:cNvPr>
            <p:cNvCxnSpPr/>
            <p:nvPr/>
          </p:nvCxnSpPr>
          <p:spPr>
            <a:xfrm>
              <a:off x="-7076662" y="-4371355"/>
              <a:ext cx="0" cy="86284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3700CFA-A411-1746-B21C-D4E10A24790D}"/>
                </a:ext>
              </a:extLst>
            </p:cNvPr>
            <p:cNvSpPr txBox="1"/>
            <p:nvPr/>
          </p:nvSpPr>
          <p:spPr>
            <a:xfrm>
              <a:off x="-8296027" y="-3113014"/>
              <a:ext cx="3839513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atin typeface="Arial" panose="020B0604020202020204" pitchFamily="34" charset="0"/>
                  <a:cs typeface="Arial" panose="020B0604020202020204" pitchFamily="34" charset="0"/>
                </a:rPr>
                <a:t>Cumulative </a:t>
              </a:r>
              <a:br>
                <a:rPr lang="en-US" sz="54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5400" dirty="0">
                  <a:latin typeface="Arial" panose="020B0604020202020204" pitchFamily="34" charset="0"/>
                  <a:cs typeface="Arial" panose="020B0604020202020204" pitchFamily="34" charset="0"/>
                </a:rPr>
                <a:t>registered </a:t>
              </a:r>
              <a:br>
                <a:rPr lang="en-US" sz="54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5400" dirty="0">
                  <a:latin typeface="Arial" panose="020B0604020202020204" pitchFamily="34" charset="0"/>
                  <a:cs typeface="Arial" panose="020B0604020202020204" pitchFamily="34" charset="0"/>
                </a:rPr>
                <a:t>users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B9EF963-4E47-604B-91E8-61C7E3A4442F}"/>
                </a:ext>
              </a:extLst>
            </p:cNvPr>
            <p:cNvSpPr/>
            <p:nvPr/>
          </p:nvSpPr>
          <p:spPr>
            <a:xfrm>
              <a:off x="-7691771" y="908600"/>
              <a:ext cx="5028674" cy="50407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853C6F-28A5-0045-9FDB-F3BFEC468C67}"/>
                </a:ext>
              </a:extLst>
            </p:cNvPr>
            <p:cNvSpPr txBox="1"/>
            <p:nvPr/>
          </p:nvSpPr>
          <p:spPr>
            <a:xfrm>
              <a:off x="-6911068" y="3044277"/>
              <a:ext cx="34547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atin typeface="Arial" panose="020B0604020202020204" pitchFamily="34" charset="0"/>
                  <a:cs typeface="Arial" panose="020B0604020202020204" pitchFamily="34" charset="0"/>
                </a:rPr>
                <a:t>New users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5F5291E-FBAE-D842-96E4-D1A1EBB54155}"/>
                </a:ext>
              </a:extLst>
            </p:cNvPr>
            <p:cNvSpPr/>
            <p:nvPr/>
          </p:nvSpPr>
          <p:spPr>
            <a:xfrm>
              <a:off x="-608148" y="-2520397"/>
              <a:ext cx="5028674" cy="50407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F091C54-FE0B-C247-97B4-F7408FB148E0}"/>
                </a:ext>
              </a:extLst>
            </p:cNvPr>
            <p:cNvSpPr/>
            <p:nvPr/>
          </p:nvSpPr>
          <p:spPr>
            <a:xfrm>
              <a:off x="-608148" y="4111906"/>
              <a:ext cx="5028674" cy="5040794"/>
            </a:xfrm>
            <a:prstGeom prst="rect">
              <a:avLst/>
            </a:prstGeom>
            <a:solidFill>
              <a:srgbClr val="FFA2A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C503A5A-12B2-C649-8DA1-8707093FDC61}"/>
                </a:ext>
              </a:extLst>
            </p:cNvPr>
            <p:cNvSpPr txBox="1"/>
            <p:nvPr/>
          </p:nvSpPr>
          <p:spPr>
            <a:xfrm>
              <a:off x="-71276" y="-384721"/>
              <a:ext cx="395492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atin typeface="Arial" panose="020B0604020202020204" pitchFamily="34" charset="0"/>
                  <a:cs typeface="Arial" panose="020B0604020202020204" pitchFamily="34" charset="0"/>
                </a:rPr>
                <a:t>Active users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E140EAF-ECEE-1248-9117-57934D52CA63}"/>
                </a:ext>
              </a:extLst>
            </p:cNvPr>
            <p:cNvSpPr txBox="1"/>
            <p:nvPr/>
          </p:nvSpPr>
          <p:spPr>
            <a:xfrm>
              <a:off x="217264" y="6247583"/>
              <a:ext cx="337784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atin typeface="Arial" panose="020B0604020202020204" pitchFamily="34" charset="0"/>
                  <a:cs typeface="Arial" panose="020B0604020202020204" pitchFamily="34" charset="0"/>
                </a:rPr>
                <a:t>Lost users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0C389FC-353A-5D44-9D7F-4AD3AABCEC62}"/>
                </a:ext>
              </a:extLst>
            </p:cNvPr>
            <p:cNvSpPr txBox="1"/>
            <p:nvPr/>
          </p:nvSpPr>
          <p:spPr>
            <a:xfrm>
              <a:off x="-3626043" y="-1177724"/>
              <a:ext cx="23823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1" dirty="0">
                  <a:latin typeface="Arial" panose="020B0604020202020204" pitchFamily="34" charset="0"/>
                  <a:cs typeface="Arial" panose="020B0604020202020204" pitchFamily="34" charset="0"/>
                </a:rPr>
                <a:t>retention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AB8571F-AE50-1D41-87F2-D7D874A2D0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85403" y="-119271"/>
              <a:ext cx="1148561" cy="657633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EF07C84-11B9-D544-92CD-5314CDA9F0B3}"/>
                </a:ext>
              </a:extLst>
            </p:cNvPr>
            <p:cNvSpPr txBox="1"/>
            <p:nvPr/>
          </p:nvSpPr>
          <p:spPr>
            <a:xfrm>
              <a:off x="-3326281" y="7017024"/>
              <a:ext cx="178286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1" dirty="0">
                  <a:latin typeface="Arial" panose="020B0604020202020204" pitchFamily="34" charset="0"/>
                  <a:cs typeface="Arial" panose="020B0604020202020204" pitchFamily="34" charset="0"/>
                </a:rPr>
                <a:t>churn </a:t>
              </a:r>
              <a:br>
                <a:rPr lang="en-US" sz="4400" i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4400" i="1" dirty="0">
                  <a:latin typeface="Arial" panose="020B0604020202020204" pitchFamily="34" charset="0"/>
                  <a:cs typeface="Arial" panose="020B0604020202020204" pitchFamily="34" charset="0"/>
                </a:rPr>
                <a:t>(early)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C18F7A8-6385-E348-9F71-59045F99327A}"/>
                </a:ext>
              </a:extLst>
            </p:cNvPr>
            <p:cNvCxnSpPr>
              <a:cxnSpLocks/>
            </p:cNvCxnSpPr>
            <p:nvPr/>
          </p:nvCxnSpPr>
          <p:spPr>
            <a:xfrm>
              <a:off x="-2327244" y="6384442"/>
              <a:ext cx="1148561" cy="657633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B88AA71-9067-5648-83D0-C20245B4C6D7}"/>
                </a:ext>
              </a:extLst>
            </p:cNvPr>
            <p:cNvSpPr txBox="1"/>
            <p:nvPr/>
          </p:nvSpPr>
          <p:spPr>
            <a:xfrm>
              <a:off x="1952529" y="2940284"/>
              <a:ext cx="316464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1" dirty="0">
                  <a:latin typeface="Arial" panose="020B0604020202020204" pitchFamily="34" charset="0"/>
                  <a:cs typeface="Arial" panose="020B0604020202020204" pitchFamily="34" charset="0"/>
                </a:rPr>
                <a:t>resurrection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C2BAD15-C794-5D4E-85B3-07D2145849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8462" y="2743885"/>
              <a:ext cx="0" cy="10699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988C0D0-CA2B-E84E-8C39-B65D3898D861}"/>
                </a:ext>
              </a:extLst>
            </p:cNvPr>
            <p:cNvCxnSpPr>
              <a:cxnSpLocks/>
            </p:cNvCxnSpPr>
            <p:nvPr/>
          </p:nvCxnSpPr>
          <p:spPr>
            <a:xfrm>
              <a:off x="1290043" y="2829442"/>
              <a:ext cx="0" cy="10699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BFF1E9A-7236-344D-9CED-B7C374F369B7}"/>
                </a:ext>
              </a:extLst>
            </p:cNvPr>
            <p:cNvSpPr txBox="1"/>
            <p:nvPr/>
          </p:nvSpPr>
          <p:spPr>
            <a:xfrm>
              <a:off x="-2076199" y="2940283"/>
              <a:ext cx="303961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1" dirty="0">
                  <a:latin typeface="Arial" panose="020B0604020202020204" pitchFamily="34" charset="0"/>
                  <a:cs typeface="Arial" panose="020B0604020202020204" pitchFamily="34" charset="0"/>
                </a:rPr>
                <a:t>churn (late)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7871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2999</TotalTime>
  <Words>55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Boles</dc:creator>
  <cp:lastModifiedBy>Michael Boles</cp:lastModifiedBy>
  <cp:revision>10</cp:revision>
  <dcterms:created xsi:type="dcterms:W3CDTF">2020-06-04T01:37:37Z</dcterms:created>
  <dcterms:modified xsi:type="dcterms:W3CDTF">2020-06-06T23:33:39Z</dcterms:modified>
</cp:coreProperties>
</file>