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oles" initials="MB" lastIdx="1" clrIdx="0">
    <p:extLst>
      <p:ext uri="{19B8F6BF-5375-455C-9EA6-DF929625EA0E}">
        <p15:presenceInfo xmlns:p15="http://schemas.microsoft.com/office/powerpoint/2012/main" userId="d7485e239be660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A3"/>
    <a:srgbClr val="FF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94674"/>
  </p:normalViewPr>
  <p:slideViewPr>
    <p:cSldViewPr snapToGrid="0" snapToObjects="1">
      <p:cViewPr>
        <p:scale>
          <a:sx n="45" d="100"/>
          <a:sy n="45" d="100"/>
        </p:scale>
        <p:origin x="38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8:40:17.670" idx="1">
    <p:pos x="6089" y="2377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EB6-C586-4648-B086-329120721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5837-78C0-2442-885C-404AFC7FD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1737-7565-404D-B489-A0660936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13D6-E7B8-7546-99D6-F369608B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CA3B-A9C7-7447-9D99-57CD116C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B212-450C-CE40-81BC-E5376969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2288-8830-354E-AE00-2C9AD4B5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3BBB-65DC-F14F-96E7-052C6BE7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E752-3769-014A-9873-9710D67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6583-85FE-FA4D-8379-3E87ED01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8EF92-D817-FD40-86AD-016616B1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DA70-FB02-A749-B580-31C205281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D6EF-9BD2-EC42-99C5-712CE186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853D-BBDD-D645-9588-1BE5B09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15A0-E9DA-A94B-B156-061693D6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97CA-6CF3-804E-9076-5CD5FAE7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B546-7804-774D-A872-EEAA6FAE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D319-A511-B54B-829F-398678D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C6B-8F76-7C48-A1B8-E9A0A21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2AD4-3656-EC4D-8949-736E26A2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7293-E580-2C45-9810-897D527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3A9F-07AF-1C49-83CE-18C112FF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E724-A80B-8246-8B3A-3D6D6121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2508-7EF2-0643-B1A9-49339028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813F-3E11-464C-A6E0-4922586F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A82A-DFB9-5249-9C14-E01148F1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54E4-CE70-3849-9DB6-D3F75E43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74BEC-7E4E-C44E-B525-C4A9DCB4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ACB77-C9C0-F34D-8750-2242AEB4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8534-AB37-AA45-8F74-A1846FF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643E-3215-8248-9A54-97D6C5B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F0B0-5916-D34C-B296-C0F7BE95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6CD9B-A731-8943-AF5E-F5CACC95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B382E-75B1-6444-AC2E-50BF9362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02570-4E78-D34B-90FE-BDC43DE7D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E8BBE-2979-154E-86D6-4D7E4A12A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D461B-C9EA-5245-84EF-00675C36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D166-F073-004F-A3BC-D83B757E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781EC-E0D5-8240-BD87-DBFA973D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9F4-4D1C-EE4B-93A5-E3EE53F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82424-4171-D44E-B0D6-699CDE7D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D70-0A0B-BD41-A419-A87B507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90BD-623C-3248-A586-4DB2B16D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1B2D-D14C-AB49-8BC9-4C1E0011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692B5-F3E5-1E40-B31C-42F8B58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3124-60E1-2549-A4C7-6FC15BE9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2FE8-ABAB-6A43-81C9-74F8DB26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7684-BD0C-7E40-BFEA-11F3D1CF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EE2D-A3EA-E243-87C1-1C9BE126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E0D2-D843-354F-8A53-D58C8A40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2442-0E22-0D49-AC6C-2BB31BDB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D7EF-9B48-5C4D-9263-E1708788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C81E-D294-B04B-A769-D3431A70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E9D0F-793B-144C-912F-9CA9CB467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7DBCB-042B-5842-A5A6-C8C48CE7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04E42-6405-7A48-9287-862DD382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A0161-CF36-8447-ABA1-82A58EB0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2002-6034-8E40-B950-B256705C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CBE6F-5596-8B49-90AE-6D3DF367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C7FD4-E6CC-9E47-B8B6-B9768CF1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094B-0937-9645-B154-12510A0F5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78D0-941E-AF40-A39C-D1C386913AF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0828-6380-E847-98CF-B2563797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EB0E-82A2-814A-AE95-33F8B9AFE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ABEA-A2E6-7A4F-B165-9B54126A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DC0F-F2FB-CC41-96D9-65432C0A2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D58BF-536F-224F-BEF5-2C83B4D46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E21AAE-1ADC-864C-B4FB-2146A9FC72A4}"/>
              </a:ext>
            </a:extLst>
          </p:cNvPr>
          <p:cNvGrpSpPr/>
          <p:nvPr/>
        </p:nvGrpSpPr>
        <p:grpSpPr>
          <a:xfrm>
            <a:off x="-410966" y="3774038"/>
            <a:ext cx="13798193" cy="1655763"/>
            <a:chOff x="-410966" y="3774038"/>
            <a:chExt cx="13798193" cy="16557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ABED6F-F06B-A845-BB10-DCD6FCAD5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241" r="-23789" b="55293"/>
            <a:stretch/>
          </p:blipFill>
          <p:spPr>
            <a:xfrm>
              <a:off x="10387173" y="3787857"/>
              <a:ext cx="3000054" cy="16419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09F0E6-EBBD-1446-8E35-37E50459E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6126" t="54917"/>
            <a:stretch/>
          </p:blipFill>
          <p:spPr>
            <a:xfrm>
              <a:off x="-410966" y="3774038"/>
              <a:ext cx="10077236" cy="1655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1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6FC9FD-A352-AE48-B502-6F9EC005E911}"/>
              </a:ext>
            </a:extLst>
          </p:cNvPr>
          <p:cNvGrpSpPr/>
          <p:nvPr/>
        </p:nvGrpSpPr>
        <p:grpSpPr>
          <a:xfrm>
            <a:off x="-660400" y="-3855722"/>
            <a:ext cx="12383418" cy="13846595"/>
            <a:chOff x="-660400" y="-3855722"/>
            <a:chExt cx="12383418" cy="1384659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F1077E-8B7B-DE40-A8CE-E3A3F7F8048A}"/>
                </a:ext>
              </a:extLst>
            </p:cNvPr>
            <p:cNvGrpSpPr/>
            <p:nvPr/>
          </p:nvGrpSpPr>
          <p:grpSpPr>
            <a:xfrm>
              <a:off x="-660400" y="-3855722"/>
              <a:ext cx="12383418" cy="13846595"/>
              <a:chOff x="-660400" y="-3855722"/>
              <a:chExt cx="12383418" cy="1384659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2B217B5-F906-4840-9586-F33A4C6694F4}"/>
                  </a:ext>
                </a:extLst>
              </p:cNvPr>
              <p:cNvSpPr/>
              <p:nvPr/>
            </p:nvSpPr>
            <p:spPr>
              <a:xfrm>
                <a:off x="-660400" y="-3708400"/>
                <a:ext cx="12383418" cy="133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2101443-6BAB-6140-9E2E-5B9127EA3EC0}"/>
                  </a:ext>
                </a:extLst>
              </p:cNvPr>
              <p:cNvGrpSpPr/>
              <p:nvPr/>
            </p:nvGrpSpPr>
            <p:grpSpPr>
              <a:xfrm>
                <a:off x="307928" y="-3855722"/>
                <a:ext cx="10630391" cy="13846595"/>
                <a:chOff x="2067013" y="-224187"/>
                <a:chExt cx="5153849" cy="6713136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6D656280-ACCE-2740-B93B-30564C5426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81247" y="150496"/>
                  <a:ext cx="5103813" cy="24106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5562FB11-7B40-9A4E-86B3-7BDFB43540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1247" y="2688904"/>
                  <a:ext cx="5103813" cy="3429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0CE1F4-CA37-5344-A8D9-E2B58032BDE4}"/>
                    </a:ext>
                  </a:extLst>
                </p:cNvPr>
                <p:cNvSpPr txBox="1"/>
                <p:nvPr/>
              </p:nvSpPr>
              <p:spPr>
                <a:xfrm>
                  <a:off x="3676786" y="1528792"/>
                  <a:ext cx="1642319" cy="223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Pre-populated invite list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54FEA0E-5DC3-C24B-99A7-A6AE0E1728EA}"/>
                    </a:ext>
                  </a:extLst>
                </p:cNvPr>
                <p:cNvCxnSpPr/>
                <p:nvPr/>
              </p:nvCxnSpPr>
              <p:spPr>
                <a:xfrm flipH="1">
                  <a:off x="3494638" y="1742865"/>
                  <a:ext cx="172015" cy="140256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1EDDA72-C6AE-864F-9AFF-D0E0083C08F5}"/>
                    </a:ext>
                  </a:extLst>
                </p:cNvPr>
                <p:cNvSpPr/>
                <p:nvPr/>
              </p:nvSpPr>
              <p:spPr>
                <a:xfrm>
                  <a:off x="3784083" y="994175"/>
                  <a:ext cx="2010140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83F918-2D9C-8944-8ED9-A11164411FAF}"/>
                    </a:ext>
                  </a:extLst>
                </p:cNvPr>
                <p:cNvSpPr/>
                <p:nvPr/>
              </p:nvSpPr>
              <p:spPr>
                <a:xfrm>
                  <a:off x="5127816" y="157185"/>
                  <a:ext cx="2010140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B7FDE10-D7EB-CD4E-800E-677B77A0EA93}"/>
                    </a:ext>
                  </a:extLst>
                </p:cNvPr>
                <p:cNvSpPr/>
                <p:nvPr/>
              </p:nvSpPr>
              <p:spPr>
                <a:xfrm>
                  <a:off x="2128583" y="2258066"/>
                  <a:ext cx="4951486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88AAC8A-55A3-1145-BAC5-B788A850A75E}"/>
                    </a:ext>
                  </a:extLst>
                </p:cNvPr>
                <p:cNvSpPr/>
                <p:nvPr/>
              </p:nvSpPr>
              <p:spPr>
                <a:xfrm>
                  <a:off x="2157410" y="439174"/>
                  <a:ext cx="4951486" cy="178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49837C0-7867-574D-90E9-649F4BF0F68D}"/>
                    </a:ext>
                  </a:extLst>
                </p:cNvPr>
                <p:cNvSpPr txBox="1"/>
                <p:nvPr/>
              </p:nvSpPr>
              <p:spPr>
                <a:xfrm>
                  <a:off x="4607080" y="-224187"/>
                  <a:ext cx="2613782" cy="313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Maximize invitation rate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F19C9C-AD55-3847-B235-BF8208548F37}"/>
                    </a:ext>
                  </a:extLst>
                </p:cNvPr>
                <p:cNvSpPr txBox="1"/>
                <p:nvPr/>
              </p:nvSpPr>
              <p:spPr>
                <a:xfrm>
                  <a:off x="3129796" y="1060412"/>
                  <a:ext cx="1697311" cy="223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Two-way invite incentive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5CFFF18-035A-E64F-940A-729B3A7A9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27107" y="1012103"/>
                  <a:ext cx="171131" cy="143864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2658C-678B-F447-969D-5ECCD6AD1E6A}"/>
                    </a:ext>
                  </a:extLst>
                </p:cNvPr>
                <p:cNvSpPr txBox="1"/>
                <p:nvPr/>
              </p:nvSpPr>
              <p:spPr>
                <a:xfrm>
                  <a:off x="2067013" y="6175593"/>
                  <a:ext cx="2837608" cy="313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Maximize acceptance rate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AC3A08A-1180-FB40-BD09-E660C3706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54665" y="5052766"/>
                  <a:ext cx="171837" cy="186294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4D9D7E-8C11-A440-AB15-DF1909F13195}"/>
                    </a:ext>
                  </a:extLst>
                </p:cNvPr>
                <p:cNvSpPr txBox="1"/>
                <p:nvPr/>
              </p:nvSpPr>
              <p:spPr>
                <a:xfrm>
                  <a:off x="2675519" y="5270266"/>
                  <a:ext cx="2051795" cy="223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Value proposition to new user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8D5894D-84FF-B745-A86D-CE3F033F1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30011" y="3404914"/>
                  <a:ext cx="137580" cy="162022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9C21BC-4D31-084F-8EA2-AC66D717A8F7}"/>
                    </a:ext>
                  </a:extLst>
                </p:cNvPr>
                <p:cNvSpPr txBox="1"/>
                <p:nvPr/>
              </p:nvSpPr>
              <p:spPr>
                <a:xfrm>
                  <a:off x="5986614" y="3117593"/>
                  <a:ext cx="1194668" cy="402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Minimal required</a:t>
                  </a:r>
                  <a:b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2400" i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input fields</a:t>
                  </a: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954D2C-701A-FA41-8222-281F674AE85A}"/>
                </a:ext>
              </a:extLst>
            </p:cNvPr>
            <p:cNvSpPr txBox="1"/>
            <p:nvPr/>
          </p:nvSpPr>
          <p:spPr>
            <a:xfrm>
              <a:off x="8180822" y="-3032603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user sees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55DDCB-6F43-D748-B354-7866130EDC3E}"/>
                </a:ext>
              </a:extLst>
            </p:cNvPr>
            <p:cNvSpPr txBox="1"/>
            <p:nvPr/>
          </p:nvSpPr>
          <p:spPr>
            <a:xfrm>
              <a:off x="337287" y="8724035"/>
              <a:ext cx="3163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Invited new user sees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0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A690C47-AC3A-604D-851F-B36AA91E062B}"/>
              </a:ext>
            </a:extLst>
          </p:cNvPr>
          <p:cNvGrpSpPr>
            <a:grpSpLocks noChangeAspect="1"/>
          </p:cNvGrpSpPr>
          <p:nvPr/>
        </p:nvGrpSpPr>
        <p:grpSpPr>
          <a:xfrm>
            <a:off x="-13814273" y="-4731026"/>
            <a:ext cx="20938756" cy="22860000"/>
            <a:chOff x="-9076754" y="-5446644"/>
            <a:chExt cx="14948452" cy="163200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A57AEC-4F97-9D4F-9767-B46216958C49}"/>
                </a:ext>
              </a:extLst>
            </p:cNvPr>
            <p:cNvSpPr/>
            <p:nvPr/>
          </p:nvSpPr>
          <p:spPr>
            <a:xfrm>
              <a:off x="-9076754" y="-5446644"/>
              <a:ext cx="14948452" cy="1632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C8D20B-D74F-284E-A066-AE3C2FF73A94}"/>
                </a:ext>
              </a:extLst>
            </p:cNvPr>
            <p:cNvSpPr/>
            <p:nvPr/>
          </p:nvSpPr>
          <p:spPr>
            <a:xfrm>
              <a:off x="-8507896" y="-3369365"/>
              <a:ext cx="13815391" cy="13348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556722-0092-9E4F-9893-83F375B8A1B5}"/>
                </a:ext>
              </a:extLst>
            </p:cNvPr>
            <p:cNvSpPr txBox="1"/>
            <p:nvPr/>
          </p:nvSpPr>
          <p:spPr>
            <a:xfrm>
              <a:off x="-8507896" y="-5288985"/>
              <a:ext cx="3610826" cy="85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(Non-users)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98F097-6100-A845-8772-7B6923BFC54E}"/>
                </a:ext>
              </a:extLst>
            </p:cNvPr>
            <p:cNvSpPr txBox="1"/>
            <p:nvPr/>
          </p:nvSpPr>
          <p:spPr>
            <a:xfrm>
              <a:off x="-6716107" y="-4353963"/>
              <a:ext cx="2789144" cy="7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conversion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A111F4B-0D33-2D4E-AF9F-170BE718098C}"/>
                </a:ext>
              </a:extLst>
            </p:cNvPr>
            <p:cNvCxnSpPr/>
            <p:nvPr/>
          </p:nvCxnSpPr>
          <p:spPr>
            <a:xfrm>
              <a:off x="-7076662" y="-4371355"/>
              <a:ext cx="0" cy="8628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33C9A7-E286-4642-B6E0-9E597E60DA37}"/>
                </a:ext>
              </a:extLst>
            </p:cNvPr>
            <p:cNvSpPr txBox="1"/>
            <p:nvPr/>
          </p:nvSpPr>
          <p:spPr>
            <a:xfrm>
              <a:off x="-8296027" y="-3113014"/>
              <a:ext cx="3610826" cy="2438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Cumulative </a:t>
              </a:r>
              <a:b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registered </a:t>
              </a:r>
              <a:b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DAB975F-28AE-C947-AB76-988B642DB1DC}"/>
                </a:ext>
              </a:extLst>
            </p:cNvPr>
            <p:cNvSpPr/>
            <p:nvPr/>
          </p:nvSpPr>
          <p:spPr>
            <a:xfrm>
              <a:off x="-7691771" y="908600"/>
              <a:ext cx="5028674" cy="5040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D221116-9237-5C4C-ACE7-0712CCE0BC1A}"/>
                </a:ext>
              </a:extLst>
            </p:cNvPr>
            <p:cNvSpPr txBox="1"/>
            <p:nvPr/>
          </p:nvSpPr>
          <p:spPr>
            <a:xfrm>
              <a:off x="-6911068" y="3044277"/>
              <a:ext cx="3244616" cy="85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New users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888793A-66FF-0546-8F4D-FE920515874C}"/>
                </a:ext>
              </a:extLst>
            </p:cNvPr>
            <p:cNvSpPr/>
            <p:nvPr/>
          </p:nvSpPr>
          <p:spPr>
            <a:xfrm>
              <a:off x="-608148" y="-2520397"/>
              <a:ext cx="5028674" cy="5040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2A55EBD-AE0F-E646-8E2F-1326D89E6CF0}"/>
                </a:ext>
              </a:extLst>
            </p:cNvPr>
            <p:cNvSpPr/>
            <p:nvPr/>
          </p:nvSpPr>
          <p:spPr>
            <a:xfrm>
              <a:off x="-608148" y="4111906"/>
              <a:ext cx="5028674" cy="5040794"/>
            </a:xfrm>
            <a:prstGeom prst="rect">
              <a:avLst/>
            </a:prstGeom>
            <a:solidFill>
              <a:srgbClr val="FFA2A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E5AB6-704A-D940-9082-7F66C9A69104}"/>
                </a:ext>
              </a:extLst>
            </p:cNvPr>
            <p:cNvSpPr txBox="1"/>
            <p:nvPr/>
          </p:nvSpPr>
          <p:spPr>
            <a:xfrm>
              <a:off x="-71276" y="-384721"/>
              <a:ext cx="3720689" cy="85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Active users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2D42C0-ED45-994B-9D4A-0C8A397D49D7}"/>
                </a:ext>
              </a:extLst>
            </p:cNvPr>
            <p:cNvSpPr txBox="1"/>
            <p:nvPr/>
          </p:nvSpPr>
          <p:spPr>
            <a:xfrm>
              <a:off x="217264" y="6247583"/>
              <a:ext cx="3171375" cy="85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Lost users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5C1B539-7DE9-0F4C-A4FD-2505A0642A35}"/>
                </a:ext>
              </a:extLst>
            </p:cNvPr>
            <p:cNvSpPr txBox="1"/>
            <p:nvPr/>
          </p:nvSpPr>
          <p:spPr>
            <a:xfrm>
              <a:off x="-3626043" y="-1177724"/>
              <a:ext cx="2269583" cy="7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retention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BD7FF0D-7226-1A45-8DFC-E83B693C6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85403" y="-119271"/>
              <a:ext cx="1148561" cy="65763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BDB7AF-51DF-F34E-BC5B-8C55B0D43693}"/>
                </a:ext>
              </a:extLst>
            </p:cNvPr>
            <p:cNvSpPr txBox="1"/>
            <p:nvPr/>
          </p:nvSpPr>
          <p:spPr>
            <a:xfrm>
              <a:off x="-3326281" y="7017024"/>
              <a:ext cx="1689370" cy="138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churn </a:t>
              </a:r>
              <a:b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(early)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80DE56A-DF1D-E94E-98FC-72AE4BE04455}"/>
                </a:ext>
              </a:extLst>
            </p:cNvPr>
            <p:cNvCxnSpPr>
              <a:cxnSpLocks/>
            </p:cNvCxnSpPr>
            <p:nvPr/>
          </p:nvCxnSpPr>
          <p:spPr>
            <a:xfrm>
              <a:off x="-2327244" y="6384442"/>
              <a:ext cx="1148561" cy="65763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EA39EE1-D179-354A-BDFF-92B9CA3E8079}"/>
                </a:ext>
              </a:extLst>
            </p:cNvPr>
            <p:cNvSpPr txBox="1"/>
            <p:nvPr/>
          </p:nvSpPr>
          <p:spPr>
            <a:xfrm>
              <a:off x="1952529" y="2940284"/>
              <a:ext cx="3032902" cy="7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resurrection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5FEF85-8A63-EF41-9A5B-0840A4FEB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8462" y="2743885"/>
              <a:ext cx="0" cy="10699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E25CBCE-9679-1F45-84AA-B7EF14B0C956}"/>
                </a:ext>
              </a:extLst>
            </p:cNvPr>
            <p:cNvCxnSpPr>
              <a:cxnSpLocks/>
            </p:cNvCxnSpPr>
            <p:nvPr/>
          </p:nvCxnSpPr>
          <p:spPr>
            <a:xfrm>
              <a:off x="1290043" y="2829442"/>
              <a:ext cx="0" cy="10699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6F5BDB-D481-EC4D-97F5-F8540CEAD965}"/>
                </a:ext>
              </a:extLst>
            </p:cNvPr>
            <p:cNvSpPr txBox="1"/>
            <p:nvPr/>
          </p:nvSpPr>
          <p:spPr>
            <a:xfrm>
              <a:off x="-2076199" y="2940283"/>
              <a:ext cx="2910450" cy="72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churn (late)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B024C6B-7CC1-2E41-BC21-9557E44ADF4D}"/>
              </a:ext>
            </a:extLst>
          </p:cNvPr>
          <p:cNvGrpSpPr/>
          <p:nvPr/>
        </p:nvGrpSpPr>
        <p:grpSpPr>
          <a:xfrm>
            <a:off x="8120972" y="-4731026"/>
            <a:ext cx="20938756" cy="22860000"/>
            <a:chOff x="8120972" y="-4731026"/>
            <a:chExt cx="20938756" cy="2286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16E3C8-6537-3A40-A03A-C8B83F8005F3}"/>
                </a:ext>
              </a:extLst>
            </p:cNvPr>
            <p:cNvSpPr/>
            <p:nvPr/>
          </p:nvSpPr>
          <p:spPr>
            <a:xfrm>
              <a:off x="8120972" y="-4731026"/>
              <a:ext cx="20938756" cy="228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C6EA8C-37C7-D947-B3B4-EBF64837117F}"/>
                </a:ext>
              </a:extLst>
            </p:cNvPr>
            <p:cNvSpPr/>
            <p:nvPr/>
          </p:nvSpPr>
          <p:spPr>
            <a:xfrm>
              <a:off x="8917789" y="-1821317"/>
              <a:ext cx="19351643" cy="186973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E9593C-1A22-5746-84AF-B15EF1CB4CCA}"/>
                </a:ext>
              </a:extLst>
            </p:cNvPr>
            <p:cNvSpPr txBox="1"/>
            <p:nvPr/>
          </p:nvSpPr>
          <p:spPr>
            <a:xfrm>
              <a:off x="8917789" y="-3824390"/>
              <a:ext cx="5057795" cy="1200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(Non-users)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71FD2B-1466-554B-89CF-3F35D83D6C9E}"/>
                </a:ext>
              </a:extLst>
            </p:cNvPr>
            <p:cNvSpPr txBox="1"/>
            <p:nvPr/>
          </p:nvSpPr>
          <p:spPr>
            <a:xfrm>
              <a:off x="10893259" y="-166553"/>
              <a:ext cx="39068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conversion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9C52E7-39C6-A24B-9128-FEAE3D0B29E9}"/>
                </a:ext>
              </a:extLst>
            </p:cNvPr>
            <p:cNvSpPr txBox="1"/>
            <p:nvPr/>
          </p:nvSpPr>
          <p:spPr>
            <a:xfrm>
              <a:off x="9214560" y="14147883"/>
              <a:ext cx="7890218" cy="230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Cumulative </a:t>
              </a:r>
              <a:b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registered users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33BD2-16F6-7A4A-91F7-ACC70E112492}"/>
                </a:ext>
              </a:extLst>
            </p:cNvPr>
            <p:cNvSpPr/>
            <p:nvPr/>
          </p:nvSpPr>
          <p:spPr>
            <a:xfrm>
              <a:off x="10060960" y="4170960"/>
              <a:ext cx="7043818" cy="70607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295FFA-41D4-8E41-94CD-AE2BC9D0A60A}"/>
                </a:ext>
              </a:extLst>
            </p:cNvPr>
            <p:cNvSpPr txBox="1"/>
            <p:nvPr/>
          </p:nvSpPr>
          <p:spPr>
            <a:xfrm>
              <a:off x="11154515" y="7162469"/>
              <a:ext cx="4544833" cy="1200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New users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D611A0-B166-874C-803E-F51D3B4D758B}"/>
                </a:ext>
              </a:extLst>
            </p:cNvPr>
            <p:cNvSpPr/>
            <p:nvPr/>
          </p:nvSpPr>
          <p:spPr>
            <a:xfrm>
              <a:off x="19983209" y="-632142"/>
              <a:ext cx="7043818" cy="70607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89DE32-326B-CC4B-8B9E-315F39DC4EC4}"/>
                </a:ext>
              </a:extLst>
            </p:cNvPr>
            <p:cNvSpPr/>
            <p:nvPr/>
          </p:nvSpPr>
          <p:spPr>
            <a:xfrm>
              <a:off x="19983209" y="8657930"/>
              <a:ext cx="7043818" cy="7060796"/>
            </a:xfrm>
            <a:prstGeom prst="rect">
              <a:avLst/>
            </a:prstGeom>
            <a:solidFill>
              <a:srgbClr val="FFA2A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5D184F-74A8-1643-A1C1-88C1D26DADD4}"/>
                </a:ext>
              </a:extLst>
            </p:cNvPr>
            <p:cNvSpPr txBox="1"/>
            <p:nvPr/>
          </p:nvSpPr>
          <p:spPr>
            <a:xfrm>
              <a:off x="20735222" y="2359366"/>
              <a:ext cx="5211683" cy="1200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Active users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CECD38-A4F3-FF4F-B7AB-A537AC280EBD}"/>
                </a:ext>
              </a:extLst>
            </p:cNvPr>
            <p:cNvSpPr txBox="1"/>
            <p:nvPr/>
          </p:nvSpPr>
          <p:spPr>
            <a:xfrm>
              <a:off x="21139389" y="11649438"/>
              <a:ext cx="4442242" cy="1200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Arial" panose="020B0604020202020204" pitchFamily="34" charset="0"/>
                  <a:cs typeface="Arial" panose="020B0604020202020204" pitchFamily="34" charset="0"/>
                </a:rPr>
                <a:t>Lost users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220E-CB75-2B45-8C41-7394F5FE8EF1}"/>
                </a:ext>
              </a:extLst>
            </p:cNvPr>
            <p:cNvSpPr txBox="1"/>
            <p:nvPr/>
          </p:nvSpPr>
          <p:spPr>
            <a:xfrm>
              <a:off x="15755950" y="1248582"/>
              <a:ext cx="31790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retention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5E011-DFE6-074C-AB02-B1DF5B40B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3826" y="2731190"/>
              <a:ext cx="1608825" cy="921167"/>
            </a:xfrm>
            <a:prstGeom prst="straightConnector1">
              <a:avLst/>
            </a:prstGeom>
            <a:ln w="1111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DD89AD-7D55-FD45-8C03-6EA1929B1CE4}"/>
                </a:ext>
              </a:extLst>
            </p:cNvPr>
            <p:cNvSpPr txBox="1"/>
            <p:nvPr/>
          </p:nvSpPr>
          <p:spPr>
            <a:xfrm>
              <a:off x="16175836" y="12727218"/>
              <a:ext cx="236635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churn </a:t>
              </a:r>
              <a:b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(early)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133F4E-442E-7640-A246-08DBBB3F1B35}"/>
                </a:ext>
              </a:extLst>
            </p:cNvPr>
            <p:cNvCxnSpPr>
              <a:cxnSpLocks/>
            </p:cNvCxnSpPr>
            <p:nvPr/>
          </p:nvCxnSpPr>
          <p:spPr>
            <a:xfrm>
              <a:off x="17575218" y="11841141"/>
              <a:ext cx="1608825" cy="921167"/>
            </a:xfrm>
            <a:prstGeom prst="straightConnector1">
              <a:avLst/>
            </a:prstGeom>
            <a:ln w="1111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1FBDB1-6D67-594E-8E8B-1982D0BF7B43}"/>
                </a:ext>
              </a:extLst>
            </p:cNvPr>
            <p:cNvSpPr txBox="1"/>
            <p:nvPr/>
          </p:nvSpPr>
          <p:spPr>
            <a:xfrm>
              <a:off x="23570028" y="7016803"/>
              <a:ext cx="42482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resurrection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8923976-4B2D-CD43-A0DB-CDC7FEFB8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2090" y="6741700"/>
              <a:ext cx="0" cy="1498650"/>
            </a:xfrm>
            <a:prstGeom prst="straightConnector1">
              <a:avLst/>
            </a:prstGeom>
            <a:ln w="1111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DE7E29A-337D-BF47-BE4A-2516C503211A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063" y="6861543"/>
              <a:ext cx="0" cy="1498650"/>
            </a:xfrm>
            <a:prstGeom prst="straightConnector1">
              <a:avLst/>
            </a:prstGeom>
            <a:ln w="1111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490A225-F80E-BD43-8578-6BAC0BC8A0E4}"/>
                </a:ext>
              </a:extLst>
            </p:cNvPr>
            <p:cNvSpPr txBox="1"/>
            <p:nvPr/>
          </p:nvSpPr>
          <p:spPr>
            <a:xfrm>
              <a:off x="17926864" y="7016801"/>
              <a:ext cx="40767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churn (late)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EC3220-C26E-E54F-9E7D-A54F99B0418C}"/>
                </a:ext>
              </a:extLst>
            </p:cNvPr>
            <p:cNvSpPr/>
            <p:nvPr/>
          </p:nvSpPr>
          <p:spPr>
            <a:xfrm>
              <a:off x="10446505" y="-1869920"/>
              <a:ext cx="429601" cy="3989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0B81E73-1A6D-0542-9677-FF7142CB5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306" y="-2481943"/>
              <a:ext cx="0" cy="6134300"/>
            </a:xfrm>
            <a:prstGeom prst="straightConnector1">
              <a:avLst/>
            </a:prstGeom>
            <a:ln w="1111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787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80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Boles</dc:creator>
  <cp:lastModifiedBy>Michael Boles</cp:lastModifiedBy>
  <cp:revision>13</cp:revision>
  <dcterms:created xsi:type="dcterms:W3CDTF">2020-06-04T01:37:37Z</dcterms:created>
  <dcterms:modified xsi:type="dcterms:W3CDTF">2020-06-10T18:49:47Z</dcterms:modified>
</cp:coreProperties>
</file>