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1438" r:id="rId5"/>
    <p:sldId id="1437" r:id="rId6"/>
    <p:sldId id="1450" r:id="rId7"/>
    <p:sldId id="1451" r:id="rId8"/>
    <p:sldId id="1454" r:id="rId9"/>
    <p:sldId id="1452" r:id="rId10"/>
    <p:sldId id="1455" r:id="rId11"/>
    <p:sldId id="1453" r:id="rId12"/>
    <p:sldId id="1449" r:id="rId13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ine Vogler" initials="JV" lastIdx="7" clrIdx="0">
    <p:extLst>
      <p:ext uri="{19B8F6BF-5375-455C-9EA6-DF929625EA0E}">
        <p15:presenceInfo xmlns:p15="http://schemas.microsoft.com/office/powerpoint/2012/main" userId="S::jvogler@dataonline.com::f28432f7-b7c4-47f2-98d1-90ff5527ce1a" providerId="AD"/>
      </p:ext>
    </p:extLst>
  </p:cmAuthor>
  <p:cmAuthor id="2" name="Jéssica Correia" initials="JC" lastIdx="1" clrIdx="1">
    <p:extLst>
      <p:ext uri="{19B8F6BF-5375-455C-9EA6-DF929625EA0E}">
        <p15:presenceInfo xmlns:p15="http://schemas.microsoft.com/office/powerpoint/2012/main" userId="S::jessica.correia@anova.com::02b011b5-3890-4cbc-8ff2-dea49900e81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6B6D6D"/>
    <a:srgbClr val="505151"/>
    <a:srgbClr val="F8FAF8"/>
    <a:srgbClr val="333333"/>
    <a:srgbClr val="4F4F50"/>
    <a:srgbClr val="EBEBEB"/>
    <a:srgbClr val="B4B4B4"/>
    <a:srgbClr val="393839"/>
    <a:srgbClr val="3534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D9BFB5-684A-4741-94E9-D0B58E1A656D}" v="27" dt="2020-07-22T23:12:31.7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68043" autoAdjust="0"/>
  </p:normalViewPr>
  <p:slideViewPr>
    <p:cSldViewPr snapToGrid="0">
      <p:cViewPr varScale="1">
        <p:scale>
          <a:sx n="110" d="100"/>
          <a:sy n="110" d="100"/>
        </p:scale>
        <p:origin x="1956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58" d="100"/>
          <a:sy n="158" d="100"/>
        </p:scale>
        <p:origin x="4992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72B00B9-99CE-F142-81B2-64BE45F0F3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1" tIns="47111" rIns="94221" bIns="4711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C5D88E-C17F-4947-A866-9B324AA155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093" y="0"/>
            <a:ext cx="3077739" cy="471054"/>
          </a:xfrm>
          <a:prstGeom prst="rect">
            <a:avLst/>
          </a:prstGeom>
        </p:spPr>
        <p:txBody>
          <a:bodyPr vert="horz" lIns="94221" tIns="47111" rIns="94221" bIns="47111" rtlCol="0"/>
          <a:lstStyle>
            <a:lvl1pPr algn="r">
              <a:defRPr sz="1200"/>
            </a:lvl1pPr>
          </a:lstStyle>
          <a:p>
            <a:fld id="{2DA1FCCC-644C-1247-A543-16DE4CA57480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C48D50-2527-2747-AA39-7D6D80F7A2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917423"/>
            <a:ext cx="3077739" cy="471053"/>
          </a:xfrm>
          <a:prstGeom prst="rect">
            <a:avLst/>
          </a:prstGeom>
        </p:spPr>
        <p:txBody>
          <a:bodyPr vert="horz" lIns="94221" tIns="47111" rIns="94221" bIns="4711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0E3800-9D08-6342-8152-965263A187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093" y="8917423"/>
            <a:ext cx="3077739" cy="471053"/>
          </a:xfrm>
          <a:prstGeom prst="rect">
            <a:avLst/>
          </a:prstGeom>
        </p:spPr>
        <p:txBody>
          <a:bodyPr vert="horz" lIns="94221" tIns="47111" rIns="94221" bIns="47111" rtlCol="0" anchor="b"/>
          <a:lstStyle>
            <a:lvl1pPr algn="r">
              <a:defRPr sz="1200"/>
            </a:lvl1pPr>
          </a:lstStyle>
          <a:p>
            <a:fld id="{4454BF98-4A1D-9647-97CA-8F54AC3CE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54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1" tIns="47111" rIns="94221" bIns="4711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471054"/>
          </a:xfrm>
          <a:prstGeom prst="rect">
            <a:avLst/>
          </a:prstGeom>
        </p:spPr>
        <p:txBody>
          <a:bodyPr vert="horz" lIns="94221" tIns="47111" rIns="94221" bIns="47111" rtlCol="0"/>
          <a:lstStyle>
            <a:lvl1pPr algn="r">
              <a:defRPr sz="1200"/>
            </a:lvl1pPr>
          </a:lstStyle>
          <a:p>
            <a:fld id="{AF4274F9-B431-4D8F-A256-434F090B473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1" tIns="47111" rIns="94221" bIns="4711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3"/>
            <a:ext cx="5681980" cy="3696713"/>
          </a:xfrm>
          <a:prstGeom prst="rect">
            <a:avLst/>
          </a:prstGeom>
        </p:spPr>
        <p:txBody>
          <a:bodyPr vert="horz" lIns="94221" tIns="47111" rIns="94221" bIns="4711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3"/>
            <a:ext cx="3077739" cy="471053"/>
          </a:xfrm>
          <a:prstGeom prst="rect">
            <a:avLst/>
          </a:prstGeom>
        </p:spPr>
        <p:txBody>
          <a:bodyPr vert="horz" lIns="94221" tIns="47111" rIns="94221" bIns="4711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3" y="8917423"/>
            <a:ext cx="3077739" cy="471053"/>
          </a:xfrm>
          <a:prstGeom prst="rect">
            <a:avLst/>
          </a:prstGeom>
        </p:spPr>
        <p:txBody>
          <a:bodyPr vert="horz" lIns="94221" tIns="47111" rIns="94221" bIns="47111" rtlCol="0" anchor="b"/>
          <a:lstStyle>
            <a:lvl1pPr algn="r">
              <a:defRPr sz="1200"/>
            </a:lvl1pPr>
          </a:lstStyle>
          <a:p>
            <a:fld id="{0762A3D7-E47B-471D-9509-3DEB221EA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24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2A3D7-E47B-471D-9509-3DEB221EA3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59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2A3D7-E47B-471D-9509-3DEB221EA3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83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2A3D7-E47B-471D-9509-3DEB221EA3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2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t-PT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2A3D7-E47B-471D-9509-3DEB221EA3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04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2A3D7-E47B-471D-9509-3DEB221EA3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38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2A3D7-E47B-471D-9509-3DEB221EA3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73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2A3D7-E47B-471D-9509-3DEB221EA3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07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2A3D7-E47B-471D-9509-3DEB221EA3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43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icture Righ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2AF55D42-6BE2-9543-8B07-482198F32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5698" y="2545490"/>
            <a:ext cx="6219172" cy="15624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600" b="1" i="0" cap="all" baseline="0">
                <a:solidFill>
                  <a:schemeClr val="accent1"/>
                </a:solidFill>
                <a:latin typeface="Work Sans ExtraBold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EA8BA110-67F5-B145-926E-F7E981C15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5698" y="4176726"/>
            <a:ext cx="6219172" cy="11052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C93873E-B5AE-3F42-AF21-6595943E5D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7600" y="5936423"/>
            <a:ext cx="1565619" cy="339218"/>
          </a:xfrm>
          <a:prstGeom prst="rect">
            <a:avLst/>
          </a:prstGeom>
        </p:spPr>
      </p:pic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2D75AF8F-76FE-8F48-A654-18C6295F643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000" y="-14750"/>
            <a:ext cx="6033600" cy="6912000"/>
          </a:xfrm>
          <a:custGeom>
            <a:avLst/>
            <a:gdLst>
              <a:gd name="connsiteX0" fmla="*/ 0 w 12626197"/>
              <a:gd name="connsiteY0" fmla="*/ 6888446 h 6888446"/>
              <a:gd name="connsiteX1" fmla="*/ 3802216 w 12626197"/>
              <a:gd name="connsiteY1" fmla="*/ 0 h 6888446"/>
              <a:gd name="connsiteX2" fmla="*/ 12626197 w 12626197"/>
              <a:gd name="connsiteY2" fmla="*/ 0 h 6888446"/>
              <a:gd name="connsiteX3" fmla="*/ 8823981 w 12626197"/>
              <a:gd name="connsiteY3" fmla="*/ 6888446 h 6888446"/>
              <a:gd name="connsiteX4" fmla="*/ 0 w 12626197"/>
              <a:gd name="connsiteY4" fmla="*/ 6888446 h 6888446"/>
              <a:gd name="connsiteX0" fmla="*/ 0 w 8823981"/>
              <a:gd name="connsiteY0" fmla="*/ 6888446 h 6888446"/>
              <a:gd name="connsiteX1" fmla="*/ 3802216 w 8823981"/>
              <a:gd name="connsiteY1" fmla="*/ 0 h 6888446"/>
              <a:gd name="connsiteX2" fmla="*/ 8822823 w 8823981"/>
              <a:gd name="connsiteY2" fmla="*/ 13252 h 6888446"/>
              <a:gd name="connsiteX3" fmla="*/ 8823981 w 8823981"/>
              <a:gd name="connsiteY3" fmla="*/ 6888446 h 6888446"/>
              <a:gd name="connsiteX4" fmla="*/ 0 w 8823981"/>
              <a:gd name="connsiteY4" fmla="*/ 6888446 h 6888446"/>
              <a:gd name="connsiteX0" fmla="*/ 0 w 8823981"/>
              <a:gd name="connsiteY0" fmla="*/ 6888446 h 6888446"/>
              <a:gd name="connsiteX1" fmla="*/ 3802216 w 8823981"/>
              <a:gd name="connsiteY1" fmla="*/ 0 h 6888446"/>
              <a:gd name="connsiteX2" fmla="*/ 6994023 w 8823981"/>
              <a:gd name="connsiteY2" fmla="*/ 13252 h 6888446"/>
              <a:gd name="connsiteX3" fmla="*/ 8823981 w 8823981"/>
              <a:gd name="connsiteY3" fmla="*/ 6888446 h 6888446"/>
              <a:gd name="connsiteX4" fmla="*/ 0 w 8823981"/>
              <a:gd name="connsiteY4" fmla="*/ 6888446 h 6888446"/>
              <a:gd name="connsiteX0" fmla="*/ 0 w 7034938"/>
              <a:gd name="connsiteY0" fmla="*/ 6888446 h 6888446"/>
              <a:gd name="connsiteX1" fmla="*/ 3802216 w 7034938"/>
              <a:gd name="connsiteY1" fmla="*/ 0 h 6888446"/>
              <a:gd name="connsiteX2" fmla="*/ 6994023 w 7034938"/>
              <a:gd name="connsiteY2" fmla="*/ 13252 h 6888446"/>
              <a:gd name="connsiteX3" fmla="*/ 7034938 w 7034938"/>
              <a:gd name="connsiteY3" fmla="*/ 6888446 h 6888446"/>
              <a:gd name="connsiteX4" fmla="*/ 0 w 7034938"/>
              <a:gd name="connsiteY4" fmla="*/ 6888446 h 6888446"/>
              <a:gd name="connsiteX0" fmla="*/ 0 w 7193964"/>
              <a:gd name="connsiteY0" fmla="*/ 6888446 h 6888446"/>
              <a:gd name="connsiteX1" fmla="*/ 3802216 w 7193964"/>
              <a:gd name="connsiteY1" fmla="*/ 0 h 6888446"/>
              <a:gd name="connsiteX2" fmla="*/ 6994023 w 7193964"/>
              <a:gd name="connsiteY2" fmla="*/ 13252 h 6888446"/>
              <a:gd name="connsiteX3" fmla="*/ 7193964 w 7193964"/>
              <a:gd name="connsiteY3" fmla="*/ 6888446 h 6888446"/>
              <a:gd name="connsiteX4" fmla="*/ 0 w 7193964"/>
              <a:gd name="connsiteY4" fmla="*/ 6888446 h 6888446"/>
              <a:gd name="connsiteX0" fmla="*/ 0 w 7167459"/>
              <a:gd name="connsiteY0" fmla="*/ 6888446 h 6981211"/>
              <a:gd name="connsiteX1" fmla="*/ 3802216 w 7167459"/>
              <a:gd name="connsiteY1" fmla="*/ 0 h 6981211"/>
              <a:gd name="connsiteX2" fmla="*/ 6994023 w 7167459"/>
              <a:gd name="connsiteY2" fmla="*/ 13252 h 6981211"/>
              <a:gd name="connsiteX3" fmla="*/ 7167459 w 7167459"/>
              <a:gd name="connsiteY3" fmla="*/ 6981211 h 6981211"/>
              <a:gd name="connsiteX4" fmla="*/ 0 w 7167459"/>
              <a:gd name="connsiteY4" fmla="*/ 6888446 h 6981211"/>
              <a:gd name="connsiteX0" fmla="*/ 0 w 7034938"/>
              <a:gd name="connsiteY0" fmla="*/ 6888446 h 6888446"/>
              <a:gd name="connsiteX1" fmla="*/ 3802216 w 7034938"/>
              <a:gd name="connsiteY1" fmla="*/ 0 h 6888446"/>
              <a:gd name="connsiteX2" fmla="*/ 6994023 w 7034938"/>
              <a:gd name="connsiteY2" fmla="*/ 13252 h 6888446"/>
              <a:gd name="connsiteX3" fmla="*/ 7034938 w 7034938"/>
              <a:gd name="connsiteY3" fmla="*/ 6888446 h 6888446"/>
              <a:gd name="connsiteX4" fmla="*/ 0 w 7034938"/>
              <a:gd name="connsiteY4" fmla="*/ 6888446 h 6888446"/>
              <a:gd name="connsiteX0" fmla="*/ 0 w 6211073"/>
              <a:gd name="connsiteY0" fmla="*/ 6897500 h 6897500"/>
              <a:gd name="connsiteX1" fmla="*/ 2978351 w 6211073"/>
              <a:gd name="connsiteY1" fmla="*/ 0 h 6897500"/>
              <a:gd name="connsiteX2" fmla="*/ 6170158 w 6211073"/>
              <a:gd name="connsiteY2" fmla="*/ 13252 h 6897500"/>
              <a:gd name="connsiteX3" fmla="*/ 6211073 w 6211073"/>
              <a:gd name="connsiteY3" fmla="*/ 6888446 h 6897500"/>
              <a:gd name="connsiteX4" fmla="*/ 0 w 6211073"/>
              <a:gd name="connsiteY4" fmla="*/ 6897500 h 6897500"/>
              <a:gd name="connsiteX0" fmla="*/ 0 w 6084324"/>
              <a:gd name="connsiteY0" fmla="*/ 6906554 h 6906554"/>
              <a:gd name="connsiteX1" fmla="*/ 2851602 w 6084324"/>
              <a:gd name="connsiteY1" fmla="*/ 0 h 6906554"/>
              <a:gd name="connsiteX2" fmla="*/ 6043409 w 6084324"/>
              <a:gd name="connsiteY2" fmla="*/ 13252 h 6906554"/>
              <a:gd name="connsiteX3" fmla="*/ 6084324 w 6084324"/>
              <a:gd name="connsiteY3" fmla="*/ 6888446 h 6906554"/>
              <a:gd name="connsiteX4" fmla="*/ 0 w 6084324"/>
              <a:gd name="connsiteY4" fmla="*/ 6906554 h 6906554"/>
              <a:gd name="connsiteX0" fmla="*/ 0 w 6030004"/>
              <a:gd name="connsiteY0" fmla="*/ 6915608 h 6915608"/>
              <a:gd name="connsiteX1" fmla="*/ 2797282 w 6030004"/>
              <a:gd name="connsiteY1" fmla="*/ 0 h 6915608"/>
              <a:gd name="connsiteX2" fmla="*/ 5989089 w 6030004"/>
              <a:gd name="connsiteY2" fmla="*/ 13252 h 6915608"/>
              <a:gd name="connsiteX3" fmla="*/ 6030004 w 6030004"/>
              <a:gd name="connsiteY3" fmla="*/ 6888446 h 6915608"/>
              <a:gd name="connsiteX4" fmla="*/ 0 w 6030004"/>
              <a:gd name="connsiteY4" fmla="*/ 6915608 h 6915608"/>
              <a:gd name="connsiteX0" fmla="*/ 0 w 6020950"/>
              <a:gd name="connsiteY0" fmla="*/ 6897501 h 6897501"/>
              <a:gd name="connsiteX1" fmla="*/ 2788228 w 6020950"/>
              <a:gd name="connsiteY1" fmla="*/ 0 h 6897501"/>
              <a:gd name="connsiteX2" fmla="*/ 5980035 w 6020950"/>
              <a:gd name="connsiteY2" fmla="*/ 13252 h 6897501"/>
              <a:gd name="connsiteX3" fmla="*/ 6020950 w 6020950"/>
              <a:gd name="connsiteY3" fmla="*/ 6888446 h 6897501"/>
              <a:gd name="connsiteX4" fmla="*/ 0 w 6020950"/>
              <a:gd name="connsiteY4" fmla="*/ 6897501 h 6897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20950" h="6897501">
                <a:moveTo>
                  <a:pt x="0" y="6897501"/>
                </a:moveTo>
                <a:lnTo>
                  <a:pt x="2788228" y="0"/>
                </a:lnTo>
                <a:lnTo>
                  <a:pt x="5980035" y="13252"/>
                </a:lnTo>
                <a:lnTo>
                  <a:pt x="6020950" y="6888446"/>
                </a:lnTo>
                <a:lnTo>
                  <a:pt x="0" y="6897501"/>
                </a:lnTo>
                <a:close/>
              </a:path>
            </a:pathLst>
          </a:custGeom>
          <a:pattFill prst="dotGrid">
            <a:fgClr>
              <a:schemeClr val="accent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Retângulo 6">
            <a:extLst>
              <a:ext uri="{FF2B5EF4-FFF2-40B4-BE49-F238E27FC236}">
                <a16:creationId xmlns:a16="http://schemas.microsoft.com/office/drawing/2014/main" id="{25FFBD88-BB66-8A45-B543-F4A9BC6C78A1}"/>
              </a:ext>
            </a:extLst>
          </p:cNvPr>
          <p:cNvSpPr/>
          <p:nvPr userDrawn="1"/>
        </p:nvSpPr>
        <p:spPr>
          <a:xfrm>
            <a:off x="2273" y="5929315"/>
            <a:ext cx="726433" cy="340058"/>
          </a:xfrm>
          <a:custGeom>
            <a:avLst/>
            <a:gdLst>
              <a:gd name="connsiteX0" fmla="*/ 0 w 686314"/>
              <a:gd name="connsiteY0" fmla="*/ 0 h 431381"/>
              <a:gd name="connsiteX1" fmla="*/ 686314 w 686314"/>
              <a:gd name="connsiteY1" fmla="*/ 0 h 431381"/>
              <a:gd name="connsiteX2" fmla="*/ 686314 w 686314"/>
              <a:gd name="connsiteY2" fmla="*/ 431381 h 431381"/>
              <a:gd name="connsiteX3" fmla="*/ 0 w 686314"/>
              <a:gd name="connsiteY3" fmla="*/ 431381 h 431381"/>
              <a:gd name="connsiteX4" fmla="*/ 0 w 686314"/>
              <a:gd name="connsiteY4" fmla="*/ 0 h 431381"/>
              <a:gd name="connsiteX0" fmla="*/ 0 w 798608"/>
              <a:gd name="connsiteY0" fmla="*/ 0 h 431381"/>
              <a:gd name="connsiteX1" fmla="*/ 798608 w 798608"/>
              <a:gd name="connsiteY1" fmla="*/ 0 h 431381"/>
              <a:gd name="connsiteX2" fmla="*/ 686314 w 798608"/>
              <a:gd name="connsiteY2" fmla="*/ 431381 h 431381"/>
              <a:gd name="connsiteX3" fmla="*/ 0 w 798608"/>
              <a:gd name="connsiteY3" fmla="*/ 431381 h 431381"/>
              <a:gd name="connsiteX4" fmla="*/ 0 w 798608"/>
              <a:gd name="connsiteY4" fmla="*/ 0 h 431381"/>
              <a:gd name="connsiteX0" fmla="*/ 0 w 798608"/>
              <a:gd name="connsiteY0" fmla="*/ 0 h 431381"/>
              <a:gd name="connsiteX1" fmla="*/ 798608 w 798608"/>
              <a:gd name="connsiteY1" fmla="*/ 0 h 431381"/>
              <a:gd name="connsiteX2" fmla="*/ 630166 w 798608"/>
              <a:gd name="connsiteY2" fmla="*/ 431381 h 431381"/>
              <a:gd name="connsiteX3" fmla="*/ 0 w 798608"/>
              <a:gd name="connsiteY3" fmla="*/ 431381 h 431381"/>
              <a:gd name="connsiteX4" fmla="*/ 0 w 798608"/>
              <a:gd name="connsiteY4" fmla="*/ 0 h 431381"/>
              <a:gd name="connsiteX0" fmla="*/ 0 w 921518"/>
              <a:gd name="connsiteY0" fmla="*/ 0 h 431381"/>
              <a:gd name="connsiteX1" fmla="*/ 921518 w 921518"/>
              <a:gd name="connsiteY1" fmla="*/ 0 h 431381"/>
              <a:gd name="connsiteX2" fmla="*/ 753076 w 921518"/>
              <a:gd name="connsiteY2" fmla="*/ 431381 h 431381"/>
              <a:gd name="connsiteX3" fmla="*/ 122910 w 921518"/>
              <a:gd name="connsiteY3" fmla="*/ 431381 h 431381"/>
              <a:gd name="connsiteX4" fmla="*/ 0 w 921518"/>
              <a:gd name="connsiteY4" fmla="*/ 0 h 431381"/>
              <a:gd name="connsiteX0" fmla="*/ 0 w 921518"/>
              <a:gd name="connsiteY0" fmla="*/ 0 h 431381"/>
              <a:gd name="connsiteX1" fmla="*/ 921518 w 921518"/>
              <a:gd name="connsiteY1" fmla="*/ 0 h 431381"/>
              <a:gd name="connsiteX2" fmla="*/ 753076 w 921518"/>
              <a:gd name="connsiteY2" fmla="*/ 431381 h 431381"/>
              <a:gd name="connsiteX3" fmla="*/ 0 w 921518"/>
              <a:gd name="connsiteY3" fmla="*/ 431381 h 431381"/>
              <a:gd name="connsiteX4" fmla="*/ 0 w 921518"/>
              <a:gd name="connsiteY4" fmla="*/ 0 h 431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1518" h="431381">
                <a:moveTo>
                  <a:pt x="0" y="0"/>
                </a:moveTo>
                <a:lnTo>
                  <a:pt x="921518" y="0"/>
                </a:lnTo>
                <a:lnTo>
                  <a:pt x="753076" y="431381"/>
                </a:lnTo>
                <a:lnTo>
                  <a:pt x="0" y="43138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0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Thir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256E1376-4C57-8047-8979-5A61C893116C}"/>
              </a:ext>
            </a:extLst>
          </p:cNvPr>
          <p:cNvSpPr/>
          <p:nvPr userDrawn="1"/>
        </p:nvSpPr>
        <p:spPr>
          <a:xfrm>
            <a:off x="4359556" y="0"/>
            <a:ext cx="7832444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48378ED-CB1D-5340-8E1F-7FAE71E078F8}"/>
              </a:ext>
            </a:extLst>
          </p:cNvPr>
          <p:cNvSpPr/>
          <p:nvPr userDrawn="1"/>
        </p:nvSpPr>
        <p:spPr>
          <a:xfrm>
            <a:off x="0" y="6400799"/>
            <a:ext cx="12192000" cy="4572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5">
            <a:extLst>
              <a:ext uri="{FF2B5EF4-FFF2-40B4-BE49-F238E27FC236}">
                <a16:creationId xmlns:a16="http://schemas.microsoft.com/office/drawing/2014/main" id="{A8BC7BEF-BC7C-8241-A488-B47B515D1F8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69308" y="6493947"/>
            <a:ext cx="1034804" cy="2587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15166"/>
            <a:ext cx="3601453" cy="121172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23"/>
          </p:nvPr>
        </p:nvSpPr>
        <p:spPr>
          <a:xfrm>
            <a:off x="457198" y="3598115"/>
            <a:ext cx="3601455" cy="1071850"/>
          </a:xfrm>
        </p:spPr>
        <p:txBody>
          <a:bodyPr/>
          <a:lstStyle>
            <a:lvl1pPr marL="0" indent="0">
              <a:buNone/>
              <a:defRPr b="0" i="0">
                <a:solidFill>
                  <a:schemeClr val="tx1"/>
                </a:solidFill>
                <a:latin typeface="Work Sans Medium" pitchFamily="2" charset="77"/>
              </a:defRPr>
            </a:lvl1pPr>
            <a:lvl2pPr marL="457200" indent="0">
              <a:buNone/>
              <a:defRPr>
                <a:latin typeface="Work Sans Medium" panose="00000600000000000000" pitchFamily="2" charset="0"/>
              </a:defRPr>
            </a:lvl2pPr>
            <a:lvl3pPr marL="914400" indent="0">
              <a:buNone/>
              <a:defRPr>
                <a:latin typeface="Work Sans Medium" panose="00000600000000000000" pitchFamily="2" charset="0"/>
              </a:defRPr>
            </a:lvl3pPr>
            <a:lvl4pPr marL="1371600" indent="0">
              <a:buNone/>
              <a:defRPr>
                <a:latin typeface="Work Sans Medium" panose="00000600000000000000" pitchFamily="2" charset="0"/>
              </a:defRPr>
            </a:lvl4pPr>
            <a:lvl5pPr marL="1828800" indent="0">
              <a:buNone/>
              <a:defRPr>
                <a:latin typeface="Work Sans Medium" panose="000006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Slide Number Placeholder 17">
            <a:extLst>
              <a:ext uri="{FF2B5EF4-FFF2-40B4-BE49-F238E27FC236}">
                <a16:creationId xmlns:a16="http://schemas.microsoft.com/office/drawing/2014/main" id="{313C853F-9E1D-6F41-B664-E9D8197053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332124" y="6448425"/>
            <a:ext cx="6092391" cy="409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Proprietary &amp; Confidential  |  Page </a:t>
            </a:r>
            <a:fld id="{14750DDC-144F-4726-B5C4-15A002B8A5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586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Slash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BF80F6D2-14B2-5744-A62F-EB0DA0824341}"/>
              </a:ext>
            </a:extLst>
          </p:cNvPr>
          <p:cNvGrpSpPr/>
          <p:nvPr userDrawn="1"/>
        </p:nvGrpSpPr>
        <p:grpSpPr>
          <a:xfrm>
            <a:off x="2734016" y="-919"/>
            <a:ext cx="9457984" cy="6858919"/>
            <a:chOff x="2734016" y="-919"/>
            <a:chExt cx="9457984" cy="685891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5356337-F0AC-9042-9255-7ACBB73DE479}"/>
                </a:ext>
              </a:extLst>
            </p:cNvPr>
            <p:cNvSpPr/>
            <p:nvPr userDrawn="1"/>
          </p:nvSpPr>
          <p:spPr>
            <a:xfrm>
              <a:off x="6126606" y="0"/>
              <a:ext cx="6065394" cy="6858000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Parallelogramm 7">
              <a:extLst>
                <a:ext uri="{FF2B5EF4-FFF2-40B4-BE49-F238E27FC236}">
                  <a16:creationId xmlns:a16="http://schemas.microsoft.com/office/drawing/2014/main" id="{03B29372-C14A-0944-A3F3-7A8AD841DE62}"/>
                </a:ext>
              </a:extLst>
            </p:cNvPr>
            <p:cNvSpPr/>
            <p:nvPr userDrawn="1"/>
          </p:nvSpPr>
          <p:spPr>
            <a:xfrm>
              <a:off x="2734016" y="-919"/>
              <a:ext cx="6029868" cy="6857474"/>
            </a:xfrm>
            <a:custGeom>
              <a:avLst/>
              <a:gdLst>
                <a:gd name="connsiteX0" fmla="*/ 0 w 9997440"/>
                <a:gd name="connsiteY0" fmla="*/ 6902704 h 6902704"/>
                <a:gd name="connsiteX1" fmla="*/ 1725676 w 9997440"/>
                <a:gd name="connsiteY1" fmla="*/ 0 h 6902704"/>
                <a:gd name="connsiteX2" fmla="*/ 9997440 w 9997440"/>
                <a:gd name="connsiteY2" fmla="*/ 0 h 6902704"/>
                <a:gd name="connsiteX3" fmla="*/ 8271764 w 9997440"/>
                <a:gd name="connsiteY3" fmla="*/ 6902704 h 6902704"/>
                <a:gd name="connsiteX4" fmla="*/ 0 w 9997440"/>
                <a:gd name="connsiteY4" fmla="*/ 6902704 h 6902704"/>
                <a:gd name="connsiteX0" fmla="*/ 0 w 9997440"/>
                <a:gd name="connsiteY0" fmla="*/ 6902704 h 6902704"/>
                <a:gd name="connsiteX1" fmla="*/ 1725676 w 9997440"/>
                <a:gd name="connsiteY1" fmla="*/ 0 h 6902704"/>
                <a:gd name="connsiteX2" fmla="*/ 9997440 w 9997440"/>
                <a:gd name="connsiteY2" fmla="*/ 0 h 6902704"/>
                <a:gd name="connsiteX3" fmla="*/ 6265543 w 9997440"/>
                <a:gd name="connsiteY3" fmla="*/ 6902704 h 6902704"/>
                <a:gd name="connsiteX4" fmla="*/ 0 w 9997440"/>
                <a:gd name="connsiteY4" fmla="*/ 6902704 h 6902704"/>
                <a:gd name="connsiteX0" fmla="*/ 0 w 11553285"/>
                <a:gd name="connsiteY0" fmla="*/ 6889056 h 6902704"/>
                <a:gd name="connsiteX1" fmla="*/ 3281521 w 11553285"/>
                <a:gd name="connsiteY1" fmla="*/ 0 h 6902704"/>
                <a:gd name="connsiteX2" fmla="*/ 11553285 w 11553285"/>
                <a:gd name="connsiteY2" fmla="*/ 0 h 6902704"/>
                <a:gd name="connsiteX3" fmla="*/ 7821388 w 11553285"/>
                <a:gd name="connsiteY3" fmla="*/ 6902704 h 6902704"/>
                <a:gd name="connsiteX4" fmla="*/ 0 w 11553285"/>
                <a:gd name="connsiteY4" fmla="*/ 6889056 h 6902704"/>
                <a:gd name="connsiteX0" fmla="*/ 0 w 11880831"/>
                <a:gd name="connsiteY0" fmla="*/ 6875408 h 6902704"/>
                <a:gd name="connsiteX1" fmla="*/ 3609067 w 11880831"/>
                <a:gd name="connsiteY1" fmla="*/ 0 h 6902704"/>
                <a:gd name="connsiteX2" fmla="*/ 11880831 w 11880831"/>
                <a:gd name="connsiteY2" fmla="*/ 0 h 6902704"/>
                <a:gd name="connsiteX3" fmla="*/ 8148934 w 11880831"/>
                <a:gd name="connsiteY3" fmla="*/ 6902704 h 6902704"/>
                <a:gd name="connsiteX4" fmla="*/ 0 w 11880831"/>
                <a:gd name="connsiteY4" fmla="*/ 6875408 h 6902704"/>
                <a:gd name="connsiteX0" fmla="*/ 0 w 11880831"/>
                <a:gd name="connsiteY0" fmla="*/ 6875408 h 6902704"/>
                <a:gd name="connsiteX1" fmla="*/ 3609067 w 11880831"/>
                <a:gd name="connsiteY1" fmla="*/ 0 h 6902704"/>
                <a:gd name="connsiteX2" fmla="*/ 11880831 w 11880831"/>
                <a:gd name="connsiteY2" fmla="*/ 0 h 6902704"/>
                <a:gd name="connsiteX3" fmla="*/ 11459956 w 11880831"/>
                <a:gd name="connsiteY3" fmla="*/ 6902704 h 6902704"/>
                <a:gd name="connsiteX4" fmla="*/ 0 w 11880831"/>
                <a:gd name="connsiteY4" fmla="*/ 6875408 h 6902704"/>
                <a:gd name="connsiteX0" fmla="*/ 0 w 11880831"/>
                <a:gd name="connsiteY0" fmla="*/ 6875408 h 6875408"/>
                <a:gd name="connsiteX1" fmla="*/ 3609067 w 11880831"/>
                <a:gd name="connsiteY1" fmla="*/ 0 h 6875408"/>
                <a:gd name="connsiteX2" fmla="*/ 11880831 w 11880831"/>
                <a:gd name="connsiteY2" fmla="*/ 0 h 6875408"/>
                <a:gd name="connsiteX3" fmla="*/ 9828911 w 11880831"/>
                <a:gd name="connsiteY3" fmla="*/ 6832366 h 6875408"/>
                <a:gd name="connsiteX4" fmla="*/ 0 w 11880831"/>
                <a:gd name="connsiteY4" fmla="*/ 6875408 h 6875408"/>
                <a:gd name="connsiteX0" fmla="*/ 0 w 11880831"/>
                <a:gd name="connsiteY0" fmla="*/ 6875408 h 6875408"/>
                <a:gd name="connsiteX1" fmla="*/ 3609067 w 11880831"/>
                <a:gd name="connsiteY1" fmla="*/ 0 h 6875408"/>
                <a:gd name="connsiteX2" fmla="*/ 11880831 w 11880831"/>
                <a:gd name="connsiteY2" fmla="*/ 0 h 6875408"/>
                <a:gd name="connsiteX3" fmla="*/ 9143872 w 11880831"/>
                <a:gd name="connsiteY3" fmla="*/ 6844089 h 6875408"/>
                <a:gd name="connsiteX4" fmla="*/ 0 w 11880831"/>
                <a:gd name="connsiteY4" fmla="*/ 6875408 h 6875408"/>
                <a:gd name="connsiteX0" fmla="*/ 0 w 11880831"/>
                <a:gd name="connsiteY0" fmla="*/ 6875408 h 6902704"/>
                <a:gd name="connsiteX1" fmla="*/ 3609067 w 11880831"/>
                <a:gd name="connsiteY1" fmla="*/ 0 h 6902704"/>
                <a:gd name="connsiteX2" fmla="*/ 11880831 w 11880831"/>
                <a:gd name="connsiteY2" fmla="*/ 0 h 6902704"/>
                <a:gd name="connsiteX3" fmla="*/ 9763670 w 11880831"/>
                <a:gd name="connsiteY3" fmla="*/ 6902704 h 6902704"/>
                <a:gd name="connsiteX4" fmla="*/ 0 w 11880831"/>
                <a:gd name="connsiteY4" fmla="*/ 6875408 h 6902704"/>
                <a:gd name="connsiteX0" fmla="*/ 0 w 9763670"/>
                <a:gd name="connsiteY0" fmla="*/ 6875408 h 6902704"/>
                <a:gd name="connsiteX1" fmla="*/ 3609067 w 9763670"/>
                <a:gd name="connsiteY1" fmla="*/ 0 h 6902704"/>
                <a:gd name="connsiteX2" fmla="*/ 9483194 w 9763670"/>
                <a:gd name="connsiteY2" fmla="*/ 93785 h 6902704"/>
                <a:gd name="connsiteX3" fmla="*/ 9763670 w 9763670"/>
                <a:gd name="connsiteY3" fmla="*/ 6902704 h 6902704"/>
                <a:gd name="connsiteX4" fmla="*/ 0 w 9763670"/>
                <a:gd name="connsiteY4" fmla="*/ 6875408 h 6902704"/>
                <a:gd name="connsiteX0" fmla="*/ 0 w 9776782"/>
                <a:gd name="connsiteY0" fmla="*/ 6875408 h 6902704"/>
                <a:gd name="connsiteX1" fmla="*/ 3609067 w 9776782"/>
                <a:gd name="connsiteY1" fmla="*/ 0 h 6902704"/>
                <a:gd name="connsiteX2" fmla="*/ 9776782 w 9776782"/>
                <a:gd name="connsiteY2" fmla="*/ 11723 h 6902704"/>
                <a:gd name="connsiteX3" fmla="*/ 9763670 w 9776782"/>
                <a:gd name="connsiteY3" fmla="*/ 6902704 h 6902704"/>
                <a:gd name="connsiteX4" fmla="*/ 0 w 9776782"/>
                <a:gd name="connsiteY4" fmla="*/ 6875408 h 6902704"/>
                <a:gd name="connsiteX0" fmla="*/ 0 w 9776782"/>
                <a:gd name="connsiteY0" fmla="*/ 6883279 h 6910575"/>
                <a:gd name="connsiteX1" fmla="*/ 3609067 w 9776782"/>
                <a:gd name="connsiteY1" fmla="*/ 7871 h 6910575"/>
                <a:gd name="connsiteX2" fmla="*/ 9776782 w 9776782"/>
                <a:gd name="connsiteY2" fmla="*/ 0 h 6910575"/>
                <a:gd name="connsiteX3" fmla="*/ 9763670 w 9776782"/>
                <a:gd name="connsiteY3" fmla="*/ 6910575 h 6910575"/>
                <a:gd name="connsiteX4" fmla="*/ 0 w 9776782"/>
                <a:gd name="connsiteY4" fmla="*/ 6883279 h 6910575"/>
                <a:gd name="connsiteX0" fmla="*/ 0 w 9776782"/>
                <a:gd name="connsiteY0" fmla="*/ 6883279 h 6890980"/>
                <a:gd name="connsiteX1" fmla="*/ 3609067 w 9776782"/>
                <a:gd name="connsiteY1" fmla="*/ 7871 h 6890980"/>
                <a:gd name="connsiteX2" fmla="*/ 9776782 w 9776782"/>
                <a:gd name="connsiteY2" fmla="*/ 0 h 6890980"/>
                <a:gd name="connsiteX3" fmla="*/ 9736409 w 9776782"/>
                <a:gd name="connsiteY3" fmla="*/ 6890980 h 6890980"/>
                <a:gd name="connsiteX4" fmla="*/ 0 w 9776782"/>
                <a:gd name="connsiteY4" fmla="*/ 6883279 h 6890980"/>
                <a:gd name="connsiteX0" fmla="*/ 0 w 9776782"/>
                <a:gd name="connsiteY0" fmla="*/ 6883279 h 6910574"/>
                <a:gd name="connsiteX1" fmla="*/ 3609067 w 9776782"/>
                <a:gd name="connsiteY1" fmla="*/ 7871 h 6910574"/>
                <a:gd name="connsiteX2" fmla="*/ 9776782 w 9776782"/>
                <a:gd name="connsiteY2" fmla="*/ 0 h 6910574"/>
                <a:gd name="connsiteX3" fmla="*/ 9736409 w 9776782"/>
                <a:gd name="connsiteY3" fmla="*/ 6910574 h 6910574"/>
                <a:gd name="connsiteX4" fmla="*/ 0 w 9776782"/>
                <a:gd name="connsiteY4" fmla="*/ 6883279 h 6910574"/>
                <a:gd name="connsiteX0" fmla="*/ 0 w 9813131"/>
                <a:gd name="connsiteY0" fmla="*/ 6915937 h 6915937"/>
                <a:gd name="connsiteX1" fmla="*/ 3645416 w 9813131"/>
                <a:gd name="connsiteY1" fmla="*/ 7871 h 6915937"/>
                <a:gd name="connsiteX2" fmla="*/ 9813131 w 9813131"/>
                <a:gd name="connsiteY2" fmla="*/ 0 h 6915937"/>
                <a:gd name="connsiteX3" fmla="*/ 9772758 w 9813131"/>
                <a:gd name="connsiteY3" fmla="*/ 6910574 h 6915937"/>
                <a:gd name="connsiteX4" fmla="*/ 0 w 9813131"/>
                <a:gd name="connsiteY4" fmla="*/ 6915937 h 6915937"/>
                <a:gd name="connsiteX0" fmla="*/ 0 w 11065469"/>
                <a:gd name="connsiteY0" fmla="*/ 6915937 h 6915937"/>
                <a:gd name="connsiteX1" fmla="*/ 3645416 w 11065469"/>
                <a:gd name="connsiteY1" fmla="*/ 7871 h 6915937"/>
                <a:gd name="connsiteX2" fmla="*/ 11065469 w 11065469"/>
                <a:gd name="connsiteY2" fmla="*/ 0 h 6915937"/>
                <a:gd name="connsiteX3" fmla="*/ 9772758 w 11065469"/>
                <a:gd name="connsiteY3" fmla="*/ 6910574 h 6915937"/>
                <a:gd name="connsiteX4" fmla="*/ 0 w 11065469"/>
                <a:gd name="connsiteY4" fmla="*/ 6915937 h 6915937"/>
                <a:gd name="connsiteX0" fmla="*/ 0 w 11066188"/>
                <a:gd name="connsiteY0" fmla="*/ 6915937 h 6915937"/>
                <a:gd name="connsiteX1" fmla="*/ 3645416 w 11066188"/>
                <a:gd name="connsiteY1" fmla="*/ 7871 h 6915937"/>
                <a:gd name="connsiteX2" fmla="*/ 11065469 w 11066188"/>
                <a:gd name="connsiteY2" fmla="*/ 0 h 6915937"/>
                <a:gd name="connsiteX3" fmla="*/ 11064851 w 11066188"/>
                <a:gd name="connsiteY3" fmla="*/ 6896287 h 6915937"/>
                <a:gd name="connsiteX4" fmla="*/ 0 w 11066188"/>
                <a:gd name="connsiteY4" fmla="*/ 6915937 h 6915937"/>
                <a:gd name="connsiteX0" fmla="*/ 0 w 11064857"/>
                <a:gd name="connsiteY0" fmla="*/ 6915937 h 6915937"/>
                <a:gd name="connsiteX1" fmla="*/ 3645416 w 11064857"/>
                <a:gd name="connsiteY1" fmla="*/ 7871 h 6915937"/>
                <a:gd name="connsiteX2" fmla="*/ 8389429 w 11064857"/>
                <a:gd name="connsiteY2" fmla="*/ 0 h 6915937"/>
                <a:gd name="connsiteX3" fmla="*/ 11064851 w 11064857"/>
                <a:gd name="connsiteY3" fmla="*/ 6896287 h 6915937"/>
                <a:gd name="connsiteX4" fmla="*/ 0 w 11064857"/>
                <a:gd name="connsiteY4" fmla="*/ 6915937 h 6915937"/>
                <a:gd name="connsiteX0" fmla="*/ 0 w 11064857"/>
                <a:gd name="connsiteY0" fmla="*/ 6908066 h 6908066"/>
                <a:gd name="connsiteX1" fmla="*/ 3645416 w 11064857"/>
                <a:gd name="connsiteY1" fmla="*/ 0 h 6908066"/>
                <a:gd name="connsiteX2" fmla="*/ 8698887 w 11064857"/>
                <a:gd name="connsiteY2" fmla="*/ 4486 h 6908066"/>
                <a:gd name="connsiteX3" fmla="*/ 11064851 w 11064857"/>
                <a:gd name="connsiteY3" fmla="*/ 6888416 h 6908066"/>
                <a:gd name="connsiteX4" fmla="*/ 0 w 11064857"/>
                <a:gd name="connsiteY4" fmla="*/ 6908066 h 6908066"/>
                <a:gd name="connsiteX0" fmla="*/ 0 w 8698887"/>
                <a:gd name="connsiteY0" fmla="*/ 6908066 h 6908066"/>
                <a:gd name="connsiteX1" fmla="*/ 3645416 w 8698887"/>
                <a:gd name="connsiteY1" fmla="*/ 0 h 6908066"/>
                <a:gd name="connsiteX2" fmla="*/ 8698887 w 8698887"/>
                <a:gd name="connsiteY2" fmla="*/ 4486 h 6908066"/>
                <a:gd name="connsiteX3" fmla="*/ 8640765 w 8698887"/>
                <a:gd name="connsiteY3" fmla="*/ 6876059 h 6908066"/>
                <a:gd name="connsiteX4" fmla="*/ 0 w 8698887"/>
                <a:gd name="connsiteY4" fmla="*/ 6908066 h 6908066"/>
                <a:gd name="connsiteX0" fmla="*/ 0 w 8698887"/>
                <a:gd name="connsiteY0" fmla="*/ 6908066 h 6908066"/>
                <a:gd name="connsiteX1" fmla="*/ 3645416 w 8698887"/>
                <a:gd name="connsiteY1" fmla="*/ 0 h 6908066"/>
                <a:gd name="connsiteX2" fmla="*/ 8698887 w 8698887"/>
                <a:gd name="connsiteY2" fmla="*/ 4486 h 6908066"/>
                <a:gd name="connsiteX3" fmla="*/ 8675150 w 8698887"/>
                <a:gd name="connsiteY3" fmla="*/ 6876059 h 6908066"/>
                <a:gd name="connsiteX4" fmla="*/ 0 w 8698887"/>
                <a:gd name="connsiteY4" fmla="*/ 6908066 h 6908066"/>
                <a:gd name="connsiteX0" fmla="*/ 0 w 8700799"/>
                <a:gd name="connsiteY0" fmla="*/ 6908066 h 6908066"/>
                <a:gd name="connsiteX1" fmla="*/ 3645416 w 8700799"/>
                <a:gd name="connsiteY1" fmla="*/ 0 h 6908066"/>
                <a:gd name="connsiteX2" fmla="*/ 8698887 w 8700799"/>
                <a:gd name="connsiteY2" fmla="*/ 4486 h 6908066"/>
                <a:gd name="connsiteX3" fmla="*/ 8699615 w 8700799"/>
                <a:gd name="connsiteY3" fmla="*/ 6893644 h 6908066"/>
                <a:gd name="connsiteX4" fmla="*/ 0 w 8700799"/>
                <a:gd name="connsiteY4" fmla="*/ 6908066 h 6908066"/>
                <a:gd name="connsiteX0" fmla="*/ 0 w 8699634"/>
                <a:gd name="connsiteY0" fmla="*/ 6908066 h 6908066"/>
                <a:gd name="connsiteX1" fmla="*/ 3645416 w 8699634"/>
                <a:gd name="connsiteY1" fmla="*/ 0 h 6908066"/>
                <a:gd name="connsiteX2" fmla="*/ 7959626 w 8699634"/>
                <a:gd name="connsiteY2" fmla="*/ 16843 h 6908066"/>
                <a:gd name="connsiteX3" fmla="*/ 8699615 w 8699634"/>
                <a:gd name="connsiteY3" fmla="*/ 6893644 h 6908066"/>
                <a:gd name="connsiteX4" fmla="*/ 0 w 8699634"/>
                <a:gd name="connsiteY4" fmla="*/ 6908066 h 6908066"/>
                <a:gd name="connsiteX0" fmla="*/ 0 w 8699659"/>
                <a:gd name="connsiteY0" fmla="*/ 6908066 h 6908066"/>
                <a:gd name="connsiteX1" fmla="*/ 3645416 w 8699659"/>
                <a:gd name="connsiteY1" fmla="*/ 0 h 6908066"/>
                <a:gd name="connsiteX2" fmla="*/ 8389428 w 8699659"/>
                <a:gd name="connsiteY2" fmla="*/ 4487 h 6908066"/>
                <a:gd name="connsiteX3" fmla="*/ 8699615 w 8699659"/>
                <a:gd name="connsiteY3" fmla="*/ 6893644 h 6908066"/>
                <a:gd name="connsiteX4" fmla="*/ 0 w 8699659"/>
                <a:gd name="connsiteY4" fmla="*/ 6908066 h 6908066"/>
                <a:gd name="connsiteX0" fmla="*/ 0 w 8389428"/>
                <a:gd name="connsiteY0" fmla="*/ 6908066 h 6908066"/>
                <a:gd name="connsiteX1" fmla="*/ 3645416 w 8389428"/>
                <a:gd name="connsiteY1" fmla="*/ 0 h 6908066"/>
                <a:gd name="connsiteX2" fmla="*/ 8389428 w 8389428"/>
                <a:gd name="connsiteY2" fmla="*/ 4487 h 6908066"/>
                <a:gd name="connsiteX3" fmla="*/ 8372965 w 8389428"/>
                <a:gd name="connsiteY3" fmla="*/ 6893644 h 6908066"/>
                <a:gd name="connsiteX4" fmla="*/ 0 w 8389428"/>
                <a:gd name="connsiteY4" fmla="*/ 6908066 h 6908066"/>
                <a:gd name="connsiteX0" fmla="*/ 0 w 8389428"/>
                <a:gd name="connsiteY0" fmla="*/ 6908066 h 6908066"/>
                <a:gd name="connsiteX1" fmla="*/ 3645416 w 8389428"/>
                <a:gd name="connsiteY1" fmla="*/ 0 h 6908066"/>
                <a:gd name="connsiteX2" fmla="*/ 8389428 w 8389428"/>
                <a:gd name="connsiteY2" fmla="*/ 4487 h 6908066"/>
                <a:gd name="connsiteX3" fmla="*/ 8268040 w 8389428"/>
                <a:gd name="connsiteY3" fmla="*/ 6846510 h 6908066"/>
                <a:gd name="connsiteX4" fmla="*/ 0 w 8389428"/>
                <a:gd name="connsiteY4" fmla="*/ 6908066 h 6908066"/>
                <a:gd name="connsiteX0" fmla="*/ 0 w 8389428"/>
                <a:gd name="connsiteY0" fmla="*/ 6908066 h 6912497"/>
                <a:gd name="connsiteX1" fmla="*/ 3645416 w 8389428"/>
                <a:gd name="connsiteY1" fmla="*/ 0 h 6912497"/>
                <a:gd name="connsiteX2" fmla="*/ 8389428 w 8389428"/>
                <a:gd name="connsiteY2" fmla="*/ 4487 h 6912497"/>
                <a:gd name="connsiteX3" fmla="*/ 8359850 w 8389428"/>
                <a:gd name="connsiteY3" fmla="*/ 6912497 h 6912497"/>
                <a:gd name="connsiteX4" fmla="*/ 0 w 8389428"/>
                <a:gd name="connsiteY4" fmla="*/ 6908066 h 6912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9428" h="6912497">
                  <a:moveTo>
                    <a:pt x="0" y="6908066"/>
                  </a:moveTo>
                  <a:lnTo>
                    <a:pt x="3645416" y="0"/>
                  </a:lnTo>
                  <a:lnTo>
                    <a:pt x="8389428" y="4487"/>
                  </a:lnTo>
                  <a:cubicBezTo>
                    <a:pt x="8385057" y="2301481"/>
                    <a:pt x="8364221" y="4615503"/>
                    <a:pt x="8359850" y="6912497"/>
                  </a:cubicBezTo>
                  <a:lnTo>
                    <a:pt x="0" y="6908066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9" name="Rectangle 4">
            <a:extLst>
              <a:ext uri="{FF2B5EF4-FFF2-40B4-BE49-F238E27FC236}">
                <a16:creationId xmlns:a16="http://schemas.microsoft.com/office/drawing/2014/main" id="{40AECD15-936F-F14C-8015-EBB64C9C7A02}"/>
              </a:ext>
            </a:extLst>
          </p:cNvPr>
          <p:cNvSpPr/>
          <p:nvPr userDrawn="1"/>
        </p:nvSpPr>
        <p:spPr>
          <a:xfrm>
            <a:off x="0" y="6400799"/>
            <a:ext cx="12192000" cy="4572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fik 5">
            <a:extLst>
              <a:ext uri="{FF2B5EF4-FFF2-40B4-BE49-F238E27FC236}">
                <a16:creationId xmlns:a16="http://schemas.microsoft.com/office/drawing/2014/main" id="{D2ABE7A9-31B2-F84A-9DDC-E73F8944A1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69308" y="6493947"/>
            <a:ext cx="1034804" cy="2587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457201" y="2484991"/>
            <a:ext cx="3576180" cy="1888018"/>
          </a:xfrm>
        </p:spPr>
        <p:txBody>
          <a:bodyPr anchor="ctr">
            <a:normAutofit/>
          </a:bodyPr>
          <a:lstStyle>
            <a:lvl1pPr algn="l">
              <a:defRPr sz="2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17">
            <a:extLst>
              <a:ext uri="{FF2B5EF4-FFF2-40B4-BE49-F238E27FC236}">
                <a16:creationId xmlns:a16="http://schemas.microsoft.com/office/drawing/2014/main" id="{20F265F2-4525-0541-B312-D8ED73BB455F}"/>
              </a:ext>
            </a:extLst>
          </p:cNvPr>
          <p:cNvSpPr>
            <a:spLocks noGrp="1"/>
          </p:cNvSpPr>
          <p:nvPr userDrawn="1">
            <p:ph type="sldNum" sz="quarter" idx="19"/>
          </p:nvPr>
        </p:nvSpPr>
        <p:spPr>
          <a:xfrm>
            <a:off x="4590000" y="6448425"/>
            <a:ext cx="5835600" cy="4095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Proprietary &amp; Confidential  |  Page </a:t>
            </a:r>
            <a:fld id="{14750DDC-144F-4726-B5C4-15A002B8A5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141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Tri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4">
            <a:extLst>
              <a:ext uri="{FF2B5EF4-FFF2-40B4-BE49-F238E27FC236}">
                <a16:creationId xmlns:a16="http://schemas.microsoft.com/office/drawing/2014/main" id="{C95492AA-E47E-A74B-A021-81BCD9402D5B}"/>
              </a:ext>
            </a:extLst>
          </p:cNvPr>
          <p:cNvSpPr/>
          <p:nvPr userDrawn="1"/>
        </p:nvSpPr>
        <p:spPr>
          <a:xfrm>
            <a:off x="0" y="6400799"/>
            <a:ext cx="12192000" cy="4572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fik 5">
            <a:extLst>
              <a:ext uri="{FF2B5EF4-FFF2-40B4-BE49-F238E27FC236}">
                <a16:creationId xmlns:a16="http://schemas.microsoft.com/office/drawing/2014/main" id="{6433A328-FA02-0844-BE63-FE355EEA5D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69308" y="6493947"/>
            <a:ext cx="1034804" cy="2587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64332C3-DEA4-B548-B26E-FCAC18DFE275}"/>
              </a:ext>
            </a:extLst>
          </p:cNvPr>
          <p:cNvSpPr/>
          <p:nvPr/>
        </p:nvSpPr>
        <p:spPr>
          <a:xfrm>
            <a:off x="4217439" y="2140454"/>
            <a:ext cx="7974561" cy="21352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E3DED5-46A8-6E49-BEE1-DBAE39C59CF0}"/>
              </a:ext>
            </a:extLst>
          </p:cNvPr>
          <p:cNvSpPr/>
          <p:nvPr userDrawn="1"/>
        </p:nvSpPr>
        <p:spPr>
          <a:xfrm>
            <a:off x="4217439" y="1"/>
            <a:ext cx="36000" cy="64007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 userDrawn="1">
            <p:ph type="body" sz="quarter" idx="13"/>
          </p:nvPr>
        </p:nvSpPr>
        <p:spPr>
          <a:xfrm>
            <a:off x="6961060" y="172453"/>
            <a:ext cx="4682834" cy="1763826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buClr>
                <a:schemeClr val="bg1">
                  <a:lumMod val="50000"/>
                </a:schemeClr>
              </a:buClr>
              <a:defRPr sz="16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Clr>
                <a:schemeClr val="bg1">
                  <a:lumMod val="50000"/>
                </a:schemeClr>
              </a:buClr>
              <a:defRPr sz="16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Clr>
                <a:schemeClr val="bg1">
                  <a:lumMod val="50000"/>
                </a:schemeClr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Clr>
                <a:schemeClr val="bg1">
                  <a:lumMod val="50000"/>
                </a:schemeClr>
              </a:buClr>
              <a:defRPr sz="16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Clr>
                <a:schemeClr val="bg1">
                  <a:lumMod val="50000"/>
                </a:schemeClr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5"/>
          <p:cNvSpPr>
            <a:spLocks noGrp="1"/>
          </p:cNvSpPr>
          <p:nvPr userDrawn="1">
            <p:ph type="body" sz="quarter" idx="14"/>
          </p:nvPr>
        </p:nvSpPr>
        <p:spPr>
          <a:xfrm>
            <a:off x="4435627" y="331260"/>
            <a:ext cx="2315694" cy="1446212"/>
          </a:xfrm>
        </p:spPr>
        <p:txBody>
          <a:bodyPr anchor="ctr">
            <a:noAutofit/>
          </a:bodyPr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Work Sans Medium" pitchFamily="2" charset="77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 userDrawn="1">
            <p:ph type="body" sz="quarter" idx="15"/>
          </p:nvPr>
        </p:nvSpPr>
        <p:spPr>
          <a:xfrm>
            <a:off x="6961060" y="2326184"/>
            <a:ext cx="4682834" cy="1763826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buClr>
                <a:schemeClr val="bg1">
                  <a:lumMod val="50000"/>
                </a:schemeClr>
              </a:buClr>
              <a:defRPr sz="16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Clr>
                <a:schemeClr val="bg1">
                  <a:lumMod val="50000"/>
                </a:schemeClr>
              </a:buClr>
              <a:defRPr sz="16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Clr>
                <a:schemeClr val="bg1">
                  <a:lumMod val="50000"/>
                </a:schemeClr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Clr>
                <a:schemeClr val="bg1">
                  <a:lumMod val="50000"/>
                </a:schemeClr>
              </a:buClr>
              <a:defRPr sz="16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Clr>
                <a:schemeClr val="bg1">
                  <a:lumMod val="50000"/>
                </a:schemeClr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15"/>
          <p:cNvSpPr>
            <a:spLocks noGrp="1"/>
          </p:cNvSpPr>
          <p:nvPr userDrawn="1">
            <p:ph type="body" sz="quarter" idx="16"/>
          </p:nvPr>
        </p:nvSpPr>
        <p:spPr>
          <a:xfrm>
            <a:off x="4435627" y="2484991"/>
            <a:ext cx="2315694" cy="1446212"/>
          </a:xfrm>
        </p:spPr>
        <p:txBody>
          <a:bodyPr anchor="ctr">
            <a:noAutofit/>
          </a:bodyPr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Work Sans Medium" pitchFamily="2" charset="77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5"/>
          <p:cNvSpPr>
            <a:spLocks noGrp="1"/>
          </p:cNvSpPr>
          <p:nvPr userDrawn="1">
            <p:ph type="body" sz="quarter" idx="17"/>
          </p:nvPr>
        </p:nvSpPr>
        <p:spPr>
          <a:xfrm>
            <a:off x="6961060" y="4439716"/>
            <a:ext cx="4682834" cy="1763826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buClr>
                <a:schemeClr val="bg1">
                  <a:lumMod val="50000"/>
                </a:schemeClr>
              </a:buClr>
              <a:defRPr sz="16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Clr>
                <a:schemeClr val="bg1">
                  <a:lumMod val="50000"/>
                </a:schemeClr>
              </a:buClr>
              <a:defRPr sz="16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Clr>
                <a:schemeClr val="bg1">
                  <a:lumMod val="50000"/>
                </a:schemeClr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Clr>
                <a:schemeClr val="bg1">
                  <a:lumMod val="50000"/>
                </a:schemeClr>
              </a:buClr>
              <a:defRPr sz="16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Clr>
                <a:schemeClr val="bg1">
                  <a:lumMod val="50000"/>
                </a:schemeClr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15"/>
          <p:cNvSpPr>
            <a:spLocks noGrp="1"/>
          </p:cNvSpPr>
          <p:nvPr userDrawn="1">
            <p:ph type="body" sz="quarter" idx="18"/>
          </p:nvPr>
        </p:nvSpPr>
        <p:spPr>
          <a:xfrm>
            <a:off x="4435627" y="4598523"/>
            <a:ext cx="2315694" cy="1446212"/>
          </a:xfrm>
        </p:spPr>
        <p:txBody>
          <a:bodyPr anchor="ctr">
            <a:noAutofit/>
          </a:bodyPr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Work Sans Medium" pitchFamily="2" charset="77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lide Number Placeholder 17">
            <a:extLst>
              <a:ext uri="{FF2B5EF4-FFF2-40B4-BE49-F238E27FC236}">
                <a16:creationId xmlns:a16="http://schemas.microsoft.com/office/drawing/2014/main" id="{F8D4706D-C4AC-804E-B3CB-BE052FE308F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4190007" y="6448425"/>
            <a:ext cx="6234508" cy="409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Proprietary &amp; Confidential  |  Page </a:t>
            </a:r>
            <a:fld id="{14750DDC-144F-4726-B5C4-15A002B8A51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5F1D1C1C-EADC-4B4E-8FE2-0D01F7D73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1" y="2484991"/>
            <a:ext cx="3576180" cy="1888018"/>
          </a:xfrm>
        </p:spPr>
        <p:txBody>
          <a:bodyPr anchor="ctr">
            <a:normAutofit/>
          </a:bodyPr>
          <a:lstStyle>
            <a:lvl1pPr algn="l">
              <a:defRPr sz="2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934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ummary Dark"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04000"/>
            <a:ext cx="10837862" cy="9144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600">
                <a:solidFill>
                  <a:schemeClr val="accent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400799"/>
            <a:ext cx="12192000" cy="4572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3"/>
          </p:nvPr>
        </p:nvSpPr>
        <p:spPr>
          <a:xfrm>
            <a:off x="4589767" y="6448425"/>
            <a:ext cx="5834748" cy="409575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Proprietary &amp; Confidential  |  Page </a:t>
            </a:r>
            <a:fld id="{14750DDC-144F-4726-B5C4-15A002B8A51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3FCDF351-3D39-6E4D-8FBE-BB597C66795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58813" y="1447200"/>
            <a:ext cx="10837862" cy="4662000"/>
          </a:xfrm>
        </p:spPr>
        <p:txBody>
          <a:bodyPr/>
          <a:lstStyle>
            <a:lvl1pPr>
              <a:lnSpc>
                <a:spcPct val="100000"/>
              </a:lnSpc>
              <a:buClr>
                <a:schemeClr val="accent1"/>
              </a:buClr>
              <a:defRPr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buClr>
                <a:schemeClr val="accent1"/>
              </a:buClr>
              <a:defRPr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buClr>
                <a:schemeClr val="accent1"/>
              </a:buClr>
              <a:defRPr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buClr>
                <a:schemeClr val="accent1"/>
              </a:buClr>
              <a:defRPr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buClr>
                <a:schemeClr val="accent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7" name="Grafik 5">
            <a:extLst>
              <a:ext uri="{FF2B5EF4-FFF2-40B4-BE49-F238E27FC236}">
                <a16:creationId xmlns:a16="http://schemas.microsoft.com/office/drawing/2014/main" id="{6572EDB7-82FF-3F44-BA88-DD36B33915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69308" y="6493947"/>
            <a:ext cx="1034804" cy="25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746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Dark"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>
            <a:extLst>
              <a:ext uri="{FF2B5EF4-FFF2-40B4-BE49-F238E27FC236}">
                <a16:creationId xmlns:a16="http://schemas.microsoft.com/office/drawing/2014/main" id="{B1CB1FF4-19FF-234C-8712-AD4ED0189813}"/>
              </a:ext>
            </a:extLst>
          </p:cNvPr>
          <p:cNvSpPr/>
          <p:nvPr userDrawn="1"/>
        </p:nvSpPr>
        <p:spPr>
          <a:xfrm>
            <a:off x="0" y="6400799"/>
            <a:ext cx="12192000" cy="4572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fik 5">
            <a:extLst>
              <a:ext uri="{FF2B5EF4-FFF2-40B4-BE49-F238E27FC236}">
                <a16:creationId xmlns:a16="http://schemas.microsoft.com/office/drawing/2014/main" id="{58C5101D-D8B4-EF49-B7CF-52AF8E4C8C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69308" y="6493947"/>
            <a:ext cx="1034804" cy="258701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13"/>
          </p:nvPr>
        </p:nvSpPr>
        <p:spPr>
          <a:xfrm>
            <a:off x="4590000" y="6448425"/>
            <a:ext cx="5835600" cy="409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Proprietary &amp; Confidential  |  Page </a:t>
            </a:r>
            <a:fld id="{14750DDC-144F-4726-B5C4-15A002B8A5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829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Points Dark"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4">
            <a:extLst>
              <a:ext uri="{FF2B5EF4-FFF2-40B4-BE49-F238E27FC236}">
                <a16:creationId xmlns:a16="http://schemas.microsoft.com/office/drawing/2014/main" id="{BB465A7A-F1D4-6844-A2A7-BCE5A3E18785}"/>
              </a:ext>
            </a:extLst>
          </p:cNvPr>
          <p:cNvSpPr/>
          <p:nvPr userDrawn="1"/>
        </p:nvSpPr>
        <p:spPr>
          <a:xfrm>
            <a:off x="0" y="6400799"/>
            <a:ext cx="12192000" cy="4572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fik 5">
            <a:extLst>
              <a:ext uri="{FF2B5EF4-FFF2-40B4-BE49-F238E27FC236}">
                <a16:creationId xmlns:a16="http://schemas.microsoft.com/office/drawing/2014/main" id="{ABAEFCB6-C46F-0340-9C37-8EBA6288D0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69308" y="6493947"/>
            <a:ext cx="1034804" cy="258701"/>
          </a:xfrm>
          <a:prstGeom prst="rect">
            <a:avLst/>
          </a:prstGeom>
        </p:spPr>
      </p:pic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1013778" y="2240053"/>
            <a:ext cx="4428490" cy="88265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2"/>
          </p:nvPr>
        </p:nvSpPr>
        <p:spPr>
          <a:xfrm>
            <a:off x="1013778" y="1620851"/>
            <a:ext cx="4428490" cy="589051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Work Sans Medium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749733" y="2240053"/>
            <a:ext cx="4428490" cy="88265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749733" y="1620851"/>
            <a:ext cx="4428490" cy="589051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Work Sans Medium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1013778" y="4033902"/>
            <a:ext cx="4428490" cy="88265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1013778" y="3414700"/>
            <a:ext cx="4428490" cy="589051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Work Sans Medium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6749733" y="4033902"/>
            <a:ext cx="4428490" cy="88265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749733" y="3414700"/>
            <a:ext cx="4428490" cy="589051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Work Sans Medium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lide Number Placeholder 17">
            <a:extLst>
              <a:ext uri="{FF2B5EF4-FFF2-40B4-BE49-F238E27FC236}">
                <a16:creationId xmlns:a16="http://schemas.microsoft.com/office/drawing/2014/main" id="{A0542D35-8187-EF41-84DD-AA6FA201ADD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4589767" y="6448425"/>
            <a:ext cx="5834748" cy="4095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Proprietary &amp; Confidential  |  Page </a:t>
            </a:r>
            <a:fld id="{14750DDC-144F-4726-B5C4-15A002B8A51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7EB0020-7734-6F4C-8BC4-3C0D78457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13" y="504000"/>
            <a:ext cx="10837862" cy="9144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600">
                <a:solidFill>
                  <a:schemeClr val="accent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2677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Slide Dark"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rallelogramm 7">
            <a:extLst>
              <a:ext uri="{FF2B5EF4-FFF2-40B4-BE49-F238E27FC236}">
                <a16:creationId xmlns:a16="http://schemas.microsoft.com/office/drawing/2014/main" id="{CD071731-819C-094F-A7D2-82AECC867C0B}"/>
              </a:ext>
            </a:extLst>
          </p:cNvPr>
          <p:cNvSpPr/>
          <p:nvPr userDrawn="1"/>
        </p:nvSpPr>
        <p:spPr>
          <a:xfrm>
            <a:off x="6180118" y="-919"/>
            <a:ext cx="6029868" cy="6857474"/>
          </a:xfrm>
          <a:custGeom>
            <a:avLst/>
            <a:gdLst>
              <a:gd name="connsiteX0" fmla="*/ 0 w 9997440"/>
              <a:gd name="connsiteY0" fmla="*/ 6902704 h 6902704"/>
              <a:gd name="connsiteX1" fmla="*/ 1725676 w 9997440"/>
              <a:gd name="connsiteY1" fmla="*/ 0 h 6902704"/>
              <a:gd name="connsiteX2" fmla="*/ 9997440 w 9997440"/>
              <a:gd name="connsiteY2" fmla="*/ 0 h 6902704"/>
              <a:gd name="connsiteX3" fmla="*/ 8271764 w 9997440"/>
              <a:gd name="connsiteY3" fmla="*/ 6902704 h 6902704"/>
              <a:gd name="connsiteX4" fmla="*/ 0 w 9997440"/>
              <a:gd name="connsiteY4" fmla="*/ 6902704 h 6902704"/>
              <a:gd name="connsiteX0" fmla="*/ 0 w 9997440"/>
              <a:gd name="connsiteY0" fmla="*/ 6902704 h 6902704"/>
              <a:gd name="connsiteX1" fmla="*/ 1725676 w 9997440"/>
              <a:gd name="connsiteY1" fmla="*/ 0 h 6902704"/>
              <a:gd name="connsiteX2" fmla="*/ 9997440 w 9997440"/>
              <a:gd name="connsiteY2" fmla="*/ 0 h 6902704"/>
              <a:gd name="connsiteX3" fmla="*/ 6265543 w 9997440"/>
              <a:gd name="connsiteY3" fmla="*/ 6902704 h 6902704"/>
              <a:gd name="connsiteX4" fmla="*/ 0 w 9997440"/>
              <a:gd name="connsiteY4" fmla="*/ 6902704 h 6902704"/>
              <a:gd name="connsiteX0" fmla="*/ 0 w 11553285"/>
              <a:gd name="connsiteY0" fmla="*/ 6889056 h 6902704"/>
              <a:gd name="connsiteX1" fmla="*/ 3281521 w 11553285"/>
              <a:gd name="connsiteY1" fmla="*/ 0 h 6902704"/>
              <a:gd name="connsiteX2" fmla="*/ 11553285 w 11553285"/>
              <a:gd name="connsiteY2" fmla="*/ 0 h 6902704"/>
              <a:gd name="connsiteX3" fmla="*/ 7821388 w 11553285"/>
              <a:gd name="connsiteY3" fmla="*/ 6902704 h 6902704"/>
              <a:gd name="connsiteX4" fmla="*/ 0 w 11553285"/>
              <a:gd name="connsiteY4" fmla="*/ 6889056 h 6902704"/>
              <a:gd name="connsiteX0" fmla="*/ 0 w 11880831"/>
              <a:gd name="connsiteY0" fmla="*/ 6875408 h 6902704"/>
              <a:gd name="connsiteX1" fmla="*/ 3609067 w 11880831"/>
              <a:gd name="connsiteY1" fmla="*/ 0 h 6902704"/>
              <a:gd name="connsiteX2" fmla="*/ 11880831 w 11880831"/>
              <a:gd name="connsiteY2" fmla="*/ 0 h 6902704"/>
              <a:gd name="connsiteX3" fmla="*/ 8148934 w 11880831"/>
              <a:gd name="connsiteY3" fmla="*/ 6902704 h 6902704"/>
              <a:gd name="connsiteX4" fmla="*/ 0 w 11880831"/>
              <a:gd name="connsiteY4" fmla="*/ 6875408 h 6902704"/>
              <a:gd name="connsiteX0" fmla="*/ 0 w 11880831"/>
              <a:gd name="connsiteY0" fmla="*/ 6875408 h 6902704"/>
              <a:gd name="connsiteX1" fmla="*/ 3609067 w 11880831"/>
              <a:gd name="connsiteY1" fmla="*/ 0 h 6902704"/>
              <a:gd name="connsiteX2" fmla="*/ 11880831 w 11880831"/>
              <a:gd name="connsiteY2" fmla="*/ 0 h 6902704"/>
              <a:gd name="connsiteX3" fmla="*/ 11459956 w 11880831"/>
              <a:gd name="connsiteY3" fmla="*/ 6902704 h 6902704"/>
              <a:gd name="connsiteX4" fmla="*/ 0 w 11880831"/>
              <a:gd name="connsiteY4" fmla="*/ 6875408 h 6902704"/>
              <a:gd name="connsiteX0" fmla="*/ 0 w 11880831"/>
              <a:gd name="connsiteY0" fmla="*/ 6875408 h 6875408"/>
              <a:gd name="connsiteX1" fmla="*/ 3609067 w 11880831"/>
              <a:gd name="connsiteY1" fmla="*/ 0 h 6875408"/>
              <a:gd name="connsiteX2" fmla="*/ 11880831 w 11880831"/>
              <a:gd name="connsiteY2" fmla="*/ 0 h 6875408"/>
              <a:gd name="connsiteX3" fmla="*/ 9828911 w 11880831"/>
              <a:gd name="connsiteY3" fmla="*/ 6832366 h 6875408"/>
              <a:gd name="connsiteX4" fmla="*/ 0 w 11880831"/>
              <a:gd name="connsiteY4" fmla="*/ 6875408 h 6875408"/>
              <a:gd name="connsiteX0" fmla="*/ 0 w 11880831"/>
              <a:gd name="connsiteY0" fmla="*/ 6875408 h 6875408"/>
              <a:gd name="connsiteX1" fmla="*/ 3609067 w 11880831"/>
              <a:gd name="connsiteY1" fmla="*/ 0 h 6875408"/>
              <a:gd name="connsiteX2" fmla="*/ 11880831 w 11880831"/>
              <a:gd name="connsiteY2" fmla="*/ 0 h 6875408"/>
              <a:gd name="connsiteX3" fmla="*/ 9143872 w 11880831"/>
              <a:gd name="connsiteY3" fmla="*/ 6844089 h 6875408"/>
              <a:gd name="connsiteX4" fmla="*/ 0 w 11880831"/>
              <a:gd name="connsiteY4" fmla="*/ 6875408 h 6875408"/>
              <a:gd name="connsiteX0" fmla="*/ 0 w 11880831"/>
              <a:gd name="connsiteY0" fmla="*/ 6875408 h 6902704"/>
              <a:gd name="connsiteX1" fmla="*/ 3609067 w 11880831"/>
              <a:gd name="connsiteY1" fmla="*/ 0 h 6902704"/>
              <a:gd name="connsiteX2" fmla="*/ 11880831 w 11880831"/>
              <a:gd name="connsiteY2" fmla="*/ 0 h 6902704"/>
              <a:gd name="connsiteX3" fmla="*/ 9763670 w 11880831"/>
              <a:gd name="connsiteY3" fmla="*/ 6902704 h 6902704"/>
              <a:gd name="connsiteX4" fmla="*/ 0 w 11880831"/>
              <a:gd name="connsiteY4" fmla="*/ 6875408 h 6902704"/>
              <a:gd name="connsiteX0" fmla="*/ 0 w 9763670"/>
              <a:gd name="connsiteY0" fmla="*/ 6875408 h 6902704"/>
              <a:gd name="connsiteX1" fmla="*/ 3609067 w 9763670"/>
              <a:gd name="connsiteY1" fmla="*/ 0 h 6902704"/>
              <a:gd name="connsiteX2" fmla="*/ 9483194 w 9763670"/>
              <a:gd name="connsiteY2" fmla="*/ 93785 h 6902704"/>
              <a:gd name="connsiteX3" fmla="*/ 9763670 w 9763670"/>
              <a:gd name="connsiteY3" fmla="*/ 6902704 h 6902704"/>
              <a:gd name="connsiteX4" fmla="*/ 0 w 9763670"/>
              <a:gd name="connsiteY4" fmla="*/ 6875408 h 6902704"/>
              <a:gd name="connsiteX0" fmla="*/ 0 w 9776782"/>
              <a:gd name="connsiteY0" fmla="*/ 6875408 h 6902704"/>
              <a:gd name="connsiteX1" fmla="*/ 3609067 w 9776782"/>
              <a:gd name="connsiteY1" fmla="*/ 0 h 6902704"/>
              <a:gd name="connsiteX2" fmla="*/ 9776782 w 9776782"/>
              <a:gd name="connsiteY2" fmla="*/ 11723 h 6902704"/>
              <a:gd name="connsiteX3" fmla="*/ 9763670 w 9776782"/>
              <a:gd name="connsiteY3" fmla="*/ 6902704 h 6902704"/>
              <a:gd name="connsiteX4" fmla="*/ 0 w 9776782"/>
              <a:gd name="connsiteY4" fmla="*/ 6875408 h 6902704"/>
              <a:gd name="connsiteX0" fmla="*/ 0 w 9776782"/>
              <a:gd name="connsiteY0" fmla="*/ 6883279 h 6910575"/>
              <a:gd name="connsiteX1" fmla="*/ 3609067 w 9776782"/>
              <a:gd name="connsiteY1" fmla="*/ 7871 h 6910575"/>
              <a:gd name="connsiteX2" fmla="*/ 9776782 w 9776782"/>
              <a:gd name="connsiteY2" fmla="*/ 0 h 6910575"/>
              <a:gd name="connsiteX3" fmla="*/ 9763670 w 9776782"/>
              <a:gd name="connsiteY3" fmla="*/ 6910575 h 6910575"/>
              <a:gd name="connsiteX4" fmla="*/ 0 w 9776782"/>
              <a:gd name="connsiteY4" fmla="*/ 6883279 h 6910575"/>
              <a:gd name="connsiteX0" fmla="*/ 0 w 9776782"/>
              <a:gd name="connsiteY0" fmla="*/ 6883279 h 6890980"/>
              <a:gd name="connsiteX1" fmla="*/ 3609067 w 9776782"/>
              <a:gd name="connsiteY1" fmla="*/ 7871 h 6890980"/>
              <a:gd name="connsiteX2" fmla="*/ 9776782 w 9776782"/>
              <a:gd name="connsiteY2" fmla="*/ 0 h 6890980"/>
              <a:gd name="connsiteX3" fmla="*/ 9736409 w 9776782"/>
              <a:gd name="connsiteY3" fmla="*/ 6890980 h 6890980"/>
              <a:gd name="connsiteX4" fmla="*/ 0 w 9776782"/>
              <a:gd name="connsiteY4" fmla="*/ 6883279 h 6890980"/>
              <a:gd name="connsiteX0" fmla="*/ 0 w 9776782"/>
              <a:gd name="connsiteY0" fmla="*/ 6883279 h 6910574"/>
              <a:gd name="connsiteX1" fmla="*/ 3609067 w 9776782"/>
              <a:gd name="connsiteY1" fmla="*/ 7871 h 6910574"/>
              <a:gd name="connsiteX2" fmla="*/ 9776782 w 9776782"/>
              <a:gd name="connsiteY2" fmla="*/ 0 h 6910574"/>
              <a:gd name="connsiteX3" fmla="*/ 9736409 w 9776782"/>
              <a:gd name="connsiteY3" fmla="*/ 6910574 h 6910574"/>
              <a:gd name="connsiteX4" fmla="*/ 0 w 9776782"/>
              <a:gd name="connsiteY4" fmla="*/ 6883279 h 6910574"/>
              <a:gd name="connsiteX0" fmla="*/ 0 w 9813131"/>
              <a:gd name="connsiteY0" fmla="*/ 6915937 h 6915937"/>
              <a:gd name="connsiteX1" fmla="*/ 3645416 w 9813131"/>
              <a:gd name="connsiteY1" fmla="*/ 7871 h 6915937"/>
              <a:gd name="connsiteX2" fmla="*/ 9813131 w 9813131"/>
              <a:gd name="connsiteY2" fmla="*/ 0 h 6915937"/>
              <a:gd name="connsiteX3" fmla="*/ 9772758 w 9813131"/>
              <a:gd name="connsiteY3" fmla="*/ 6910574 h 6915937"/>
              <a:gd name="connsiteX4" fmla="*/ 0 w 9813131"/>
              <a:gd name="connsiteY4" fmla="*/ 6915937 h 6915937"/>
              <a:gd name="connsiteX0" fmla="*/ 0 w 11065469"/>
              <a:gd name="connsiteY0" fmla="*/ 6915937 h 6915937"/>
              <a:gd name="connsiteX1" fmla="*/ 3645416 w 11065469"/>
              <a:gd name="connsiteY1" fmla="*/ 7871 h 6915937"/>
              <a:gd name="connsiteX2" fmla="*/ 11065469 w 11065469"/>
              <a:gd name="connsiteY2" fmla="*/ 0 h 6915937"/>
              <a:gd name="connsiteX3" fmla="*/ 9772758 w 11065469"/>
              <a:gd name="connsiteY3" fmla="*/ 6910574 h 6915937"/>
              <a:gd name="connsiteX4" fmla="*/ 0 w 11065469"/>
              <a:gd name="connsiteY4" fmla="*/ 6915937 h 6915937"/>
              <a:gd name="connsiteX0" fmla="*/ 0 w 11066188"/>
              <a:gd name="connsiteY0" fmla="*/ 6915937 h 6915937"/>
              <a:gd name="connsiteX1" fmla="*/ 3645416 w 11066188"/>
              <a:gd name="connsiteY1" fmla="*/ 7871 h 6915937"/>
              <a:gd name="connsiteX2" fmla="*/ 11065469 w 11066188"/>
              <a:gd name="connsiteY2" fmla="*/ 0 h 6915937"/>
              <a:gd name="connsiteX3" fmla="*/ 11064851 w 11066188"/>
              <a:gd name="connsiteY3" fmla="*/ 6896287 h 6915937"/>
              <a:gd name="connsiteX4" fmla="*/ 0 w 11066188"/>
              <a:gd name="connsiteY4" fmla="*/ 6915937 h 6915937"/>
              <a:gd name="connsiteX0" fmla="*/ 0 w 11064857"/>
              <a:gd name="connsiteY0" fmla="*/ 6915937 h 6915937"/>
              <a:gd name="connsiteX1" fmla="*/ 3645416 w 11064857"/>
              <a:gd name="connsiteY1" fmla="*/ 7871 h 6915937"/>
              <a:gd name="connsiteX2" fmla="*/ 8389429 w 11064857"/>
              <a:gd name="connsiteY2" fmla="*/ 0 h 6915937"/>
              <a:gd name="connsiteX3" fmla="*/ 11064851 w 11064857"/>
              <a:gd name="connsiteY3" fmla="*/ 6896287 h 6915937"/>
              <a:gd name="connsiteX4" fmla="*/ 0 w 11064857"/>
              <a:gd name="connsiteY4" fmla="*/ 6915937 h 6915937"/>
              <a:gd name="connsiteX0" fmla="*/ 0 w 11064857"/>
              <a:gd name="connsiteY0" fmla="*/ 6908066 h 6908066"/>
              <a:gd name="connsiteX1" fmla="*/ 3645416 w 11064857"/>
              <a:gd name="connsiteY1" fmla="*/ 0 h 6908066"/>
              <a:gd name="connsiteX2" fmla="*/ 8698887 w 11064857"/>
              <a:gd name="connsiteY2" fmla="*/ 4486 h 6908066"/>
              <a:gd name="connsiteX3" fmla="*/ 11064851 w 11064857"/>
              <a:gd name="connsiteY3" fmla="*/ 6888416 h 6908066"/>
              <a:gd name="connsiteX4" fmla="*/ 0 w 11064857"/>
              <a:gd name="connsiteY4" fmla="*/ 6908066 h 6908066"/>
              <a:gd name="connsiteX0" fmla="*/ 0 w 8698887"/>
              <a:gd name="connsiteY0" fmla="*/ 6908066 h 6908066"/>
              <a:gd name="connsiteX1" fmla="*/ 3645416 w 8698887"/>
              <a:gd name="connsiteY1" fmla="*/ 0 h 6908066"/>
              <a:gd name="connsiteX2" fmla="*/ 8698887 w 8698887"/>
              <a:gd name="connsiteY2" fmla="*/ 4486 h 6908066"/>
              <a:gd name="connsiteX3" fmla="*/ 8640765 w 8698887"/>
              <a:gd name="connsiteY3" fmla="*/ 6876059 h 6908066"/>
              <a:gd name="connsiteX4" fmla="*/ 0 w 8698887"/>
              <a:gd name="connsiteY4" fmla="*/ 6908066 h 6908066"/>
              <a:gd name="connsiteX0" fmla="*/ 0 w 8698887"/>
              <a:gd name="connsiteY0" fmla="*/ 6908066 h 6908066"/>
              <a:gd name="connsiteX1" fmla="*/ 3645416 w 8698887"/>
              <a:gd name="connsiteY1" fmla="*/ 0 h 6908066"/>
              <a:gd name="connsiteX2" fmla="*/ 8698887 w 8698887"/>
              <a:gd name="connsiteY2" fmla="*/ 4486 h 6908066"/>
              <a:gd name="connsiteX3" fmla="*/ 8675150 w 8698887"/>
              <a:gd name="connsiteY3" fmla="*/ 6876059 h 6908066"/>
              <a:gd name="connsiteX4" fmla="*/ 0 w 8698887"/>
              <a:gd name="connsiteY4" fmla="*/ 6908066 h 6908066"/>
              <a:gd name="connsiteX0" fmla="*/ 0 w 8700799"/>
              <a:gd name="connsiteY0" fmla="*/ 6908066 h 6908066"/>
              <a:gd name="connsiteX1" fmla="*/ 3645416 w 8700799"/>
              <a:gd name="connsiteY1" fmla="*/ 0 h 6908066"/>
              <a:gd name="connsiteX2" fmla="*/ 8698887 w 8700799"/>
              <a:gd name="connsiteY2" fmla="*/ 4486 h 6908066"/>
              <a:gd name="connsiteX3" fmla="*/ 8699615 w 8700799"/>
              <a:gd name="connsiteY3" fmla="*/ 6893644 h 6908066"/>
              <a:gd name="connsiteX4" fmla="*/ 0 w 8700799"/>
              <a:gd name="connsiteY4" fmla="*/ 6908066 h 6908066"/>
              <a:gd name="connsiteX0" fmla="*/ 0 w 8699634"/>
              <a:gd name="connsiteY0" fmla="*/ 6908066 h 6908066"/>
              <a:gd name="connsiteX1" fmla="*/ 3645416 w 8699634"/>
              <a:gd name="connsiteY1" fmla="*/ 0 h 6908066"/>
              <a:gd name="connsiteX2" fmla="*/ 7959626 w 8699634"/>
              <a:gd name="connsiteY2" fmla="*/ 16843 h 6908066"/>
              <a:gd name="connsiteX3" fmla="*/ 8699615 w 8699634"/>
              <a:gd name="connsiteY3" fmla="*/ 6893644 h 6908066"/>
              <a:gd name="connsiteX4" fmla="*/ 0 w 8699634"/>
              <a:gd name="connsiteY4" fmla="*/ 6908066 h 6908066"/>
              <a:gd name="connsiteX0" fmla="*/ 0 w 8699659"/>
              <a:gd name="connsiteY0" fmla="*/ 6908066 h 6908066"/>
              <a:gd name="connsiteX1" fmla="*/ 3645416 w 8699659"/>
              <a:gd name="connsiteY1" fmla="*/ 0 h 6908066"/>
              <a:gd name="connsiteX2" fmla="*/ 8389428 w 8699659"/>
              <a:gd name="connsiteY2" fmla="*/ 4487 h 6908066"/>
              <a:gd name="connsiteX3" fmla="*/ 8699615 w 8699659"/>
              <a:gd name="connsiteY3" fmla="*/ 6893644 h 6908066"/>
              <a:gd name="connsiteX4" fmla="*/ 0 w 8699659"/>
              <a:gd name="connsiteY4" fmla="*/ 6908066 h 6908066"/>
              <a:gd name="connsiteX0" fmla="*/ 0 w 8389428"/>
              <a:gd name="connsiteY0" fmla="*/ 6908066 h 6908066"/>
              <a:gd name="connsiteX1" fmla="*/ 3645416 w 8389428"/>
              <a:gd name="connsiteY1" fmla="*/ 0 h 6908066"/>
              <a:gd name="connsiteX2" fmla="*/ 8389428 w 8389428"/>
              <a:gd name="connsiteY2" fmla="*/ 4487 h 6908066"/>
              <a:gd name="connsiteX3" fmla="*/ 8372965 w 8389428"/>
              <a:gd name="connsiteY3" fmla="*/ 6893644 h 6908066"/>
              <a:gd name="connsiteX4" fmla="*/ 0 w 8389428"/>
              <a:gd name="connsiteY4" fmla="*/ 6908066 h 6908066"/>
              <a:gd name="connsiteX0" fmla="*/ 0 w 8389428"/>
              <a:gd name="connsiteY0" fmla="*/ 6908066 h 6908066"/>
              <a:gd name="connsiteX1" fmla="*/ 3645416 w 8389428"/>
              <a:gd name="connsiteY1" fmla="*/ 0 h 6908066"/>
              <a:gd name="connsiteX2" fmla="*/ 8389428 w 8389428"/>
              <a:gd name="connsiteY2" fmla="*/ 4487 h 6908066"/>
              <a:gd name="connsiteX3" fmla="*/ 8268040 w 8389428"/>
              <a:gd name="connsiteY3" fmla="*/ 6846510 h 6908066"/>
              <a:gd name="connsiteX4" fmla="*/ 0 w 8389428"/>
              <a:gd name="connsiteY4" fmla="*/ 6908066 h 6908066"/>
              <a:gd name="connsiteX0" fmla="*/ 0 w 8389428"/>
              <a:gd name="connsiteY0" fmla="*/ 6908066 h 6912497"/>
              <a:gd name="connsiteX1" fmla="*/ 3645416 w 8389428"/>
              <a:gd name="connsiteY1" fmla="*/ 0 h 6912497"/>
              <a:gd name="connsiteX2" fmla="*/ 8389428 w 8389428"/>
              <a:gd name="connsiteY2" fmla="*/ 4487 h 6912497"/>
              <a:gd name="connsiteX3" fmla="*/ 8359850 w 8389428"/>
              <a:gd name="connsiteY3" fmla="*/ 6912497 h 6912497"/>
              <a:gd name="connsiteX4" fmla="*/ 0 w 8389428"/>
              <a:gd name="connsiteY4" fmla="*/ 6908066 h 6912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9428" h="6912497">
                <a:moveTo>
                  <a:pt x="0" y="6908066"/>
                </a:moveTo>
                <a:lnTo>
                  <a:pt x="3645416" y="0"/>
                </a:lnTo>
                <a:lnTo>
                  <a:pt x="8389428" y="4487"/>
                </a:lnTo>
                <a:cubicBezTo>
                  <a:pt x="8385057" y="2301481"/>
                  <a:pt x="8364221" y="4615503"/>
                  <a:pt x="8359850" y="6912497"/>
                </a:cubicBezTo>
                <a:lnTo>
                  <a:pt x="0" y="6908066"/>
                </a:lnTo>
                <a:close/>
              </a:path>
            </a:pathLst>
          </a:custGeom>
          <a:solidFill>
            <a:srgbClr val="5051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D4B9657D-C7E7-C649-9C45-27767E80D130}"/>
              </a:ext>
            </a:extLst>
          </p:cNvPr>
          <p:cNvSpPr/>
          <p:nvPr userDrawn="1"/>
        </p:nvSpPr>
        <p:spPr>
          <a:xfrm>
            <a:off x="0" y="6400799"/>
            <a:ext cx="12192000" cy="4572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fik 5">
            <a:extLst>
              <a:ext uri="{FF2B5EF4-FFF2-40B4-BE49-F238E27FC236}">
                <a16:creationId xmlns:a16="http://schemas.microsoft.com/office/drawing/2014/main" id="{1A882EA1-6301-AD4B-9CDB-3F877B9E88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69308" y="6493947"/>
            <a:ext cx="1034804" cy="258701"/>
          </a:xfrm>
          <a:prstGeom prst="rect">
            <a:avLst/>
          </a:prstGeom>
        </p:spPr>
      </p:pic>
      <p:sp>
        <p:nvSpPr>
          <p:cNvPr id="39" name="Slide Number Placeholder 17">
            <a:extLst>
              <a:ext uri="{FF2B5EF4-FFF2-40B4-BE49-F238E27FC236}">
                <a16:creationId xmlns:a16="http://schemas.microsoft.com/office/drawing/2014/main" id="{C8ABB767-7256-8847-ADEA-94C87778D96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589767" y="6448425"/>
            <a:ext cx="5834748" cy="4095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Proprietary &amp; Confidential  |  Page </a:t>
            </a:r>
            <a:fld id="{14750DDC-144F-4726-B5C4-15A002B8A51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443CFD22-01A0-C540-AA9C-D0E45D16BD4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58810" y="1606567"/>
            <a:ext cx="5521308" cy="4748513"/>
          </a:xfrm>
        </p:spPr>
        <p:txBody>
          <a:bodyPr/>
          <a:lstStyle>
            <a:lvl1pPr>
              <a:lnSpc>
                <a:spcPct val="100000"/>
              </a:lnSpc>
              <a:buClr>
                <a:schemeClr val="accent1"/>
              </a:buClr>
              <a:defRPr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buClr>
                <a:schemeClr val="accent1"/>
              </a:buClr>
              <a:defRPr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buClr>
                <a:schemeClr val="accent1"/>
              </a:buClr>
              <a:defRPr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buClr>
                <a:schemeClr val="accent1"/>
              </a:buClr>
              <a:defRPr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buClr>
                <a:schemeClr val="accent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77E3D37-F0D6-3E4D-8B59-C909EF58D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13" y="504000"/>
            <a:ext cx="10837862" cy="516154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600">
                <a:solidFill>
                  <a:schemeClr val="accent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2AC6D2D-716F-5A46-BA17-996C9DA820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1021598"/>
            <a:ext cx="10837862" cy="5835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buNone/>
              <a:defRPr sz="1200" b="1" i="0" spc="250" baseline="0">
                <a:solidFill>
                  <a:schemeClr val="bg1">
                    <a:lumMod val="75000"/>
                  </a:schemeClr>
                </a:solidFill>
                <a:latin typeface="Work Sans SemiBold" pitchFamily="2" charset="77"/>
              </a:defRPr>
            </a:lvl1pPr>
          </a:lstStyle>
          <a:p>
            <a:r>
              <a:rPr lang="de-DE" dirty="0"/>
              <a:t>DESCRIPTION SHORT</a:t>
            </a:r>
          </a:p>
        </p:txBody>
      </p:sp>
    </p:spTree>
    <p:extLst>
      <p:ext uri="{BB962C8B-B14F-4D97-AF65-F5344CB8AC3E}">
        <p14:creationId xmlns:p14="http://schemas.microsoft.com/office/powerpoint/2010/main" val="499056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Image Dark"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6126606" y="0"/>
            <a:ext cx="6065394" cy="6400799"/>
          </a:xfrm>
          <a:pattFill prst="dotGrid">
            <a:fgClr>
              <a:schemeClr val="accent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D2A49613-05E0-7F40-8E2F-9AB8BF9E06CE}"/>
              </a:ext>
            </a:extLst>
          </p:cNvPr>
          <p:cNvSpPr/>
          <p:nvPr userDrawn="1"/>
        </p:nvSpPr>
        <p:spPr>
          <a:xfrm>
            <a:off x="0" y="6400799"/>
            <a:ext cx="12192000" cy="4572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fik 5">
            <a:extLst>
              <a:ext uri="{FF2B5EF4-FFF2-40B4-BE49-F238E27FC236}">
                <a16:creationId xmlns:a16="http://schemas.microsoft.com/office/drawing/2014/main" id="{5F770492-6F71-D84E-A7BC-FDB5D5E03B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69308" y="6493947"/>
            <a:ext cx="1034804" cy="258701"/>
          </a:xfrm>
          <a:prstGeom prst="rect">
            <a:avLst/>
          </a:prstGeom>
        </p:spPr>
      </p:pic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0622BB1E-D912-4742-9CF0-5F0F62B3363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58810" y="1606567"/>
            <a:ext cx="5052189" cy="4748513"/>
          </a:xfrm>
        </p:spPr>
        <p:txBody>
          <a:bodyPr/>
          <a:lstStyle>
            <a:lvl1pPr>
              <a:lnSpc>
                <a:spcPct val="100000"/>
              </a:lnSpc>
              <a:buClr>
                <a:schemeClr val="accent1"/>
              </a:buClr>
              <a:defRPr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buClr>
                <a:schemeClr val="accent1"/>
              </a:buClr>
              <a:defRPr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buClr>
                <a:schemeClr val="accent1"/>
              </a:buClr>
              <a:defRPr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buClr>
                <a:schemeClr val="accent1"/>
              </a:buClr>
              <a:defRPr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buClr>
                <a:schemeClr val="accent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6FB672D-7D78-3047-A0A6-567E59679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811" y="504000"/>
            <a:ext cx="5052189" cy="1103647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Slide Number Placeholder 17">
            <a:extLst>
              <a:ext uri="{FF2B5EF4-FFF2-40B4-BE49-F238E27FC236}">
                <a16:creationId xmlns:a16="http://schemas.microsoft.com/office/drawing/2014/main" id="{26786943-A514-9E42-8A62-8550507FA6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5711000" y="6448425"/>
            <a:ext cx="4713516" cy="4095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Proprietary &amp; Confidential  |  Page </a:t>
            </a:r>
            <a:fld id="{14750DDC-144F-4726-B5C4-15A002B8A5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181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Empty Dark"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126606" y="0"/>
            <a:ext cx="6065394" cy="6858000"/>
          </a:xfrm>
          <a:prstGeom prst="rect">
            <a:avLst/>
          </a:prstGeom>
          <a:solidFill>
            <a:srgbClr val="5051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702B4296-98F0-C642-BCA1-D709B0FB94C8}"/>
              </a:ext>
            </a:extLst>
          </p:cNvPr>
          <p:cNvSpPr/>
          <p:nvPr userDrawn="1"/>
        </p:nvSpPr>
        <p:spPr>
          <a:xfrm>
            <a:off x="0" y="6400799"/>
            <a:ext cx="12192000" cy="4572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fik 5">
            <a:extLst>
              <a:ext uri="{FF2B5EF4-FFF2-40B4-BE49-F238E27FC236}">
                <a16:creationId xmlns:a16="http://schemas.microsoft.com/office/drawing/2014/main" id="{7659233F-A26D-334B-830F-64744F47E2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69308" y="6493947"/>
            <a:ext cx="1034804" cy="258701"/>
          </a:xfrm>
          <a:prstGeom prst="rect">
            <a:avLst/>
          </a:prstGeom>
        </p:spPr>
      </p:pic>
      <p:sp>
        <p:nvSpPr>
          <p:cNvPr id="25" name="Slide Number Placeholder 17">
            <a:extLst>
              <a:ext uri="{FF2B5EF4-FFF2-40B4-BE49-F238E27FC236}">
                <a16:creationId xmlns:a16="http://schemas.microsoft.com/office/drawing/2014/main" id="{5F67B69A-465A-0549-89A3-444AD675E5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5711000" y="6448425"/>
            <a:ext cx="4713516" cy="4095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Proprietary &amp; Confidential  |  Page </a:t>
            </a:r>
            <a:fld id="{14750DDC-144F-4726-B5C4-15A002B8A51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2C203934-528D-BF4B-99BA-28E953E38DB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58810" y="1606567"/>
            <a:ext cx="5052189" cy="4748513"/>
          </a:xfrm>
        </p:spPr>
        <p:txBody>
          <a:bodyPr/>
          <a:lstStyle>
            <a:lvl1pPr>
              <a:lnSpc>
                <a:spcPct val="100000"/>
              </a:lnSpc>
              <a:buClr>
                <a:schemeClr val="accent1"/>
              </a:buClr>
              <a:defRPr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buClr>
                <a:schemeClr val="accent1"/>
              </a:buClr>
              <a:defRPr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buClr>
                <a:schemeClr val="accent1"/>
              </a:buClr>
              <a:defRPr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buClr>
                <a:schemeClr val="accent1"/>
              </a:buClr>
              <a:defRPr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buClr>
                <a:schemeClr val="accent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B4B4AF7-0619-FE45-B4B4-F3C6B0911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811" y="504000"/>
            <a:ext cx="5052189" cy="1103647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2742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Third Dark"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256E1376-4C57-8047-8979-5A61C893116C}"/>
              </a:ext>
            </a:extLst>
          </p:cNvPr>
          <p:cNvSpPr/>
          <p:nvPr userDrawn="1"/>
        </p:nvSpPr>
        <p:spPr>
          <a:xfrm>
            <a:off x="4359556" y="0"/>
            <a:ext cx="7832444" cy="6858000"/>
          </a:xfrm>
          <a:prstGeom prst="rect">
            <a:avLst/>
          </a:prstGeom>
          <a:solidFill>
            <a:srgbClr val="5051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6CC0BFD-5BB6-E24E-A943-331679566942}"/>
              </a:ext>
            </a:extLst>
          </p:cNvPr>
          <p:cNvSpPr/>
          <p:nvPr userDrawn="1"/>
        </p:nvSpPr>
        <p:spPr>
          <a:xfrm>
            <a:off x="0" y="6400799"/>
            <a:ext cx="12192000" cy="4572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fik 5">
            <a:extLst>
              <a:ext uri="{FF2B5EF4-FFF2-40B4-BE49-F238E27FC236}">
                <a16:creationId xmlns:a16="http://schemas.microsoft.com/office/drawing/2014/main" id="{C84EB950-F853-2446-951E-24CCAF138E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69308" y="6493947"/>
            <a:ext cx="1034804" cy="2587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15166"/>
            <a:ext cx="3601453" cy="121172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23"/>
          </p:nvPr>
        </p:nvSpPr>
        <p:spPr>
          <a:xfrm>
            <a:off x="457198" y="3598115"/>
            <a:ext cx="3601455" cy="1071850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Work Sans Medium" pitchFamily="2" charset="77"/>
              </a:defRPr>
            </a:lvl1pPr>
            <a:lvl2pPr marL="457200" indent="0">
              <a:buNone/>
              <a:defRPr>
                <a:latin typeface="Work Sans Medium" panose="00000600000000000000" pitchFamily="2" charset="0"/>
              </a:defRPr>
            </a:lvl2pPr>
            <a:lvl3pPr marL="914400" indent="0">
              <a:buNone/>
              <a:defRPr>
                <a:latin typeface="Work Sans Medium" panose="00000600000000000000" pitchFamily="2" charset="0"/>
              </a:defRPr>
            </a:lvl3pPr>
            <a:lvl4pPr marL="1371600" indent="0">
              <a:buNone/>
              <a:defRPr>
                <a:latin typeface="Work Sans Medium" panose="00000600000000000000" pitchFamily="2" charset="0"/>
              </a:defRPr>
            </a:lvl4pPr>
            <a:lvl5pPr marL="1828800" indent="0">
              <a:buNone/>
              <a:defRPr>
                <a:latin typeface="Work Sans Medium" panose="000006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Slide Number Placeholder 17">
            <a:extLst>
              <a:ext uri="{FF2B5EF4-FFF2-40B4-BE49-F238E27FC236}">
                <a16:creationId xmlns:a16="http://schemas.microsoft.com/office/drawing/2014/main" id="{313C853F-9E1D-6F41-B664-E9D8197053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332124" y="6448425"/>
            <a:ext cx="6092391" cy="4095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Proprietary &amp; Confidential  |  Page </a:t>
            </a:r>
            <a:fld id="{14750DDC-144F-4726-B5C4-15A002B8A5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880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icture Lef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2506FF8D-9CA9-A444-8993-9CDE98094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7132" y="2545200"/>
            <a:ext cx="6219172" cy="1555483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defRPr sz="3600" b="1" i="0" cap="all" baseline="0">
                <a:solidFill>
                  <a:schemeClr val="accent1"/>
                </a:solidFill>
                <a:latin typeface="Work Sans ExtraBold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E8085EA2-9E21-4F45-A98E-E0199055B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67132" y="4175999"/>
            <a:ext cx="6219171" cy="1105200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Marcador de Posição da Imagem 5">
            <a:extLst>
              <a:ext uri="{FF2B5EF4-FFF2-40B4-BE49-F238E27FC236}">
                <a16:creationId xmlns:a16="http://schemas.microsoft.com/office/drawing/2014/main" id="{6B09A484-A022-E849-82AB-74F8F922B24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910" y="-14288"/>
            <a:ext cx="5975807" cy="6925936"/>
          </a:xfrm>
          <a:custGeom>
            <a:avLst/>
            <a:gdLst>
              <a:gd name="connsiteX0" fmla="*/ 0 w 3975100"/>
              <a:gd name="connsiteY0" fmla="*/ 6911976 h 6911976"/>
              <a:gd name="connsiteX1" fmla="*/ 770414 w 3975100"/>
              <a:gd name="connsiteY1" fmla="*/ 0 h 6911976"/>
              <a:gd name="connsiteX2" fmla="*/ 3975100 w 3975100"/>
              <a:gd name="connsiteY2" fmla="*/ 0 h 6911976"/>
              <a:gd name="connsiteX3" fmla="*/ 3204686 w 3975100"/>
              <a:gd name="connsiteY3" fmla="*/ 6911976 h 6911976"/>
              <a:gd name="connsiteX4" fmla="*/ 0 w 3975100"/>
              <a:gd name="connsiteY4" fmla="*/ 6911976 h 6911976"/>
              <a:gd name="connsiteX0" fmla="*/ 0 w 6743624"/>
              <a:gd name="connsiteY0" fmla="*/ 6911976 h 6911976"/>
              <a:gd name="connsiteX1" fmla="*/ 770414 w 6743624"/>
              <a:gd name="connsiteY1" fmla="*/ 0 h 6911976"/>
              <a:gd name="connsiteX2" fmla="*/ 3975100 w 6743624"/>
              <a:gd name="connsiteY2" fmla="*/ 0 h 6911976"/>
              <a:gd name="connsiteX3" fmla="*/ 6743624 w 6743624"/>
              <a:gd name="connsiteY3" fmla="*/ 6911976 h 6911976"/>
              <a:gd name="connsiteX4" fmla="*/ 0 w 6743624"/>
              <a:gd name="connsiteY4" fmla="*/ 6911976 h 6911976"/>
              <a:gd name="connsiteX0" fmla="*/ 0 w 6317834"/>
              <a:gd name="connsiteY0" fmla="*/ 6911976 h 6911976"/>
              <a:gd name="connsiteX1" fmla="*/ 344624 w 6317834"/>
              <a:gd name="connsiteY1" fmla="*/ 0 h 6911976"/>
              <a:gd name="connsiteX2" fmla="*/ 3549310 w 6317834"/>
              <a:gd name="connsiteY2" fmla="*/ 0 h 6911976"/>
              <a:gd name="connsiteX3" fmla="*/ 6317834 w 6317834"/>
              <a:gd name="connsiteY3" fmla="*/ 6911976 h 6911976"/>
              <a:gd name="connsiteX4" fmla="*/ 0 w 6317834"/>
              <a:gd name="connsiteY4" fmla="*/ 6911976 h 6911976"/>
              <a:gd name="connsiteX0" fmla="*/ 0 w 6087489"/>
              <a:gd name="connsiteY0" fmla="*/ 6911976 h 6911976"/>
              <a:gd name="connsiteX1" fmla="*/ 114279 w 6087489"/>
              <a:gd name="connsiteY1" fmla="*/ 0 h 6911976"/>
              <a:gd name="connsiteX2" fmla="*/ 3318965 w 6087489"/>
              <a:gd name="connsiteY2" fmla="*/ 0 h 6911976"/>
              <a:gd name="connsiteX3" fmla="*/ 6087489 w 6087489"/>
              <a:gd name="connsiteY3" fmla="*/ 6911976 h 6911976"/>
              <a:gd name="connsiteX4" fmla="*/ 0 w 6087489"/>
              <a:gd name="connsiteY4" fmla="*/ 6911976 h 6911976"/>
              <a:gd name="connsiteX0" fmla="*/ 0 w 5982787"/>
              <a:gd name="connsiteY0" fmla="*/ 6911976 h 6911976"/>
              <a:gd name="connsiteX1" fmla="*/ 9577 w 5982787"/>
              <a:gd name="connsiteY1" fmla="*/ 0 h 6911976"/>
              <a:gd name="connsiteX2" fmla="*/ 3214263 w 5982787"/>
              <a:gd name="connsiteY2" fmla="*/ 0 h 6911976"/>
              <a:gd name="connsiteX3" fmla="*/ 5982787 w 5982787"/>
              <a:gd name="connsiteY3" fmla="*/ 6911976 h 6911976"/>
              <a:gd name="connsiteX4" fmla="*/ 0 w 5982787"/>
              <a:gd name="connsiteY4" fmla="*/ 6911976 h 6911976"/>
              <a:gd name="connsiteX0" fmla="*/ 74278 w 5973303"/>
              <a:gd name="connsiteY0" fmla="*/ 6925936 h 6925936"/>
              <a:gd name="connsiteX1" fmla="*/ 93 w 5973303"/>
              <a:gd name="connsiteY1" fmla="*/ 0 h 6925936"/>
              <a:gd name="connsiteX2" fmla="*/ 3204779 w 5973303"/>
              <a:gd name="connsiteY2" fmla="*/ 0 h 6925936"/>
              <a:gd name="connsiteX3" fmla="*/ 5973303 w 5973303"/>
              <a:gd name="connsiteY3" fmla="*/ 6911976 h 6925936"/>
              <a:gd name="connsiteX4" fmla="*/ 74278 w 5973303"/>
              <a:gd name="connsiteY4" fmla="*/ 6925936 h 6925936"/>
              <a:gd name="connsiteX0" fmla="*/ 0 w 5975807"/>
              <a:gd name="connsiteY0" fmla="*/ 6925936 h 6925936"/>
              <a:gd name="connsiteX1" fmla="*/ 2597 w 5975807"/>
              <a:gd name="connsiteY1" fmla="*/ 0 h 6925936"/>
              <a:gd name="connsiteX2" fmla="*/ 3207283 w 5975807"/>
              <a:gd name="connsiteY2" fmla="*/ 0 h 6925936"/>
              <a:gd name="connsiteX3" fmla="*/ 5975807 w 5975807"/>
              <a:gd name="connsiteY3" fmla="*/ 6911976 h 6925936"/>
              <a:gd name="connsiteX4" fmla="*/ 0 w 5975807"/>
              <a:gd name="connsiteY4" fmla="*/ 6925936 h 6925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75807" h="6925936">
                <a:moveTo>
                  <a:pt x="0" y="6925936"/>
                </a:moveTo>
                <a:cubicBezTo>
                  <a:pt x="3192" y="4621944"/>
                  <a:pt x="-595" y="2303992"/>
                  <a:pt x="2597" y="0"/>
                </a:cubicBezTo>
                <a:lnTo>
                  <a:pt x="3207283" y="0"/>
                </a:lnTo>
                <a:lnTo>
                  <a:pt x="5975807" y="6911976"/>
                </a:lnTo>
                <a:lnTo>
                  <a:pt x="0" y="6925936"/>
                </a:lnTo>
                <a:close/>
              </a:path>
            </a:pathLst>
          </a:custGeom>
          <a:pattFill prst="dotGrid">
            <a:fgClr>
              <a:schemeClr val="accent2"/>
            </a:fgClr>
            <a:bgClr>
              <a:schemeClr val="bg1"/>
            </a:bgClr>
          </a:patt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2" name="Picture 19">
            <a:extLst>
              <a:ext uri="{FF2B5EF4-FFF2-40B4-BE49-F238E27FC236}">
                <a16:creationId xmlns:a16="http://schemas.microsoft.com/office/drawing/2014/main" id="{52559BEB-924D-2747-9BDD-4106C64715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3979" y="5936423"/>
            <a:ext cx="1565619" cy="339218"/>
          </a:xfrm>
          <a:prstGeom prst="rect">
            <a:avLst/>
          </a:prstGeom>
        </p:spPr>
      </p:pic>
      <p:sp>
        <p:nvSpPr>
          <p:cNvPr id="16" name="Retângulo 6">
            <a:extLst>
              <a:ext uri="{FF2B5EF4-FFF2-40B4-BE49-F238E27FC236}">
                <a16:creationId xmlns:a16="http://schemas.microsoft.com/office/drawing/2014/main" id="{A51A6680-3E72-2849-B5D0-B0DFC202EBDE}"/>
              </a:ext>
            </a:extLst>
          </p:cNvPr>
          <p:cNvSpPr/>
          <p:nvPr userDrawn="1"/>
        </p:nvSpPr>
        <p:spPr>
          <a:xfrm rot="10800000" flipV="1">
            <a:off x="11465567" y="5928907"/>
            <a:ext cx="726433" cy="340058"/>
          </a:xfrm>
          <a:custGeom>
            <a:avLst/>
            <a:gdLst>
              <a:gd name="connsiteX0" fmla="*/ 0 w 686314"/>
              <a:gd name="connsiteY0" fmla="*/ 0 h 431381"/>
              <a:gd name="connsiteX1" fmla="*/ 686314 w 686314"/>
              <a:gd name="connsiteY1" fmla="*/ 0 h 431381"/>
              <a:gd name="connsiteX2" fmla="*/ 686314 w 686314"/>
              <a:gd name="connsiteY2" fmla="*/ 431381 h 431381"/>
              <a:gd name="connsiteX3" fmla="*/ 0 w 686314"/>
              <a:gd name="connsiteY3" fmla="*/ 431381 h 431381"/>
              <a:gd name="connsiteX4" fmla="*/ 0 w 686314"/>
              <a:gd name="connsiteY4" fmla="*/ 0 h 431381"/>
              <a:gd name="connsiteX0" fmla="*/ 0 w 798608"/>
              <a:gd name="connsiteY0" fmla="*/ 0 h 431381"/>
              <a:gd name="connsiteX1" fmla="*/ 798608 w 798608"/>
              <a:gd name="connsiteY1" fmla="*/ 0 h 431381"/>
              <a:gd name="connsiteX2" fmla="*/ 686314 w 798608"/>
              <a:gd name="connsiteY2" fmla="*/ 431381 h 431381"/>
              <a:gd name="connsiteX3" fmla="*/ 0 w 798608"/>
              <a:gd name="connsiteY3" fmla="*/ 431381 h 431381"/>
              <a:gd name="connsiteX4" fmla="*/ 0 w 798608"/>
              <a:gd name="connsiteY4" fmla="*/ 0 h 431381"/>
              <a:gd name="connsiteX0" fmla="*/ 0 w 798608"/>
              <a:gd name="connsiteY0" fmla="*/ 0 h 431381"/>
              <a:gd name="connsiteX1" fmla="*/ 798608 w 798608"/>
              <a:gd name="connsiteY1" fmla="*/ 0 h 431381"/>
              <a:gd name="connsiteX2" fmla="*/ 630166 w 798608"/>
              <a:gd name="connsiteY2" fmla="*/ 431381 h 431381"/>
              <a:gd name="connsiteX3" fmla="*/ 0 w 798608"/>
              <a:gd name="connsiteY3" fmla="*/ 431381 h 431381"/>
              <a:gd name="connsiteX4" fmla="*/ 0 w 798608"/>
              <a:gd name="connsiteY4" fmla="*/ 0 h 431381"/>
              <a:gd name="connsiteX0" fmla="*/ 0 w 921518"/>
              <a:gd name="connsiteY0" fmla="*/ 0 h 431381"/>
              <a:gd name="connsiteX1" fmla="*/ 921518 w 921518"/>
              <a:gd name="connsiteY1" fmla="*/ 0 h 431381"/>
              <a:gd name="connsiteX2" fmla="*/ 753076 w 921518"/>
              <a:gd name="connsiteY2" fmla="*/ 431381 h 431381"/>
              <a:gd name="connsiteX3" fmla="*/ 122910 w 921518"/>
              <a:gd name="connsiteY3" fmla="*/ 431381 h 431381"/>
              <a:gd name="connsiteX4" fmla="*/ 0 w 921518"/>
              <a:gd name="connsiteY4" fmla="*/ 0 h 431381"/>
              <a:gd name="connsiteX0" fmla="*/ 0 w 921518"/>
              <a:gd name="connsiteY0" fmla="*/ 0 h 431381"/>
              <a:gd name="connsiteX1" fmla="*/ 921518 w 921518"/>
              <a:gd name="connsiteY1" fmla="*/ 0 h 431381"/>
              <a:gd name="connsiteX2" fmla="*/ 753076 w 921518"/>
              <a:gd name="connsiteY2" fmla="*/ 431381 h 431381"/>
              <a:gd name="connsiteX3" fmla="*/ 0 w 921518"/>
              <a:gd name="connsiteY3" fmla="*/ 431381 h 431381"/>
              <a:gd name="connsiteX4" fmla="*/ 0 w 921518"/>
              <a:gd name="connsiteY4" fmla="*/ 0 h 431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1518" h="431381">
                <a:moveTo>
                  <a:pt x="0" y="0"/>
                </a:moveTo>
                <a:lnTo>
                  <a:pt x="921518" y="0"/>
                </a:lnTo>
                <a:lnTo>
                  <a:pt x="753076" y="431381"/>
                </a:lnTo>
                <a:lnTo>
                  <a:pt x="0" y="43138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938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Slash Dark"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BF80F6D2-14B2-5744-A62F-EB0DA0824341}"/>
              </a:ext>
            </a:extLst>
          </p:cNvPr>
          <p:cNvGrpSpPr/>
          <p:nvPr userDrawn="1"/>
        </p:nvGrpSpPr>
        <p:grpSpPr>
          <a:xfrm>
            <a:off x="2734016" y="-919"/>
            <a:ext cx="9457984" cy="6858919"/>
            <a:chOff x="2734016" y="-919"/>
            <a:chExt cx="9457984" cy="685891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5356337-F0AC-9042-9255-7ACBB73DE479}"/>
                </a:ext>
              </a:extLst>
            </p:cNvPr>
            <p:cNvSpPr/>
            <p:nvPr userDrawn="1"/>
          </p:nvSpPr>
          <p:spPr>
            <a:xfrm>
              <a:off x="6126606" y="0"/>
              <a:ext cx="6065394" cy="6858000"/>
            </a:xfrm>
            <a:prstGeom prst="rect">
              <a:avLst/>
            </a:prstGeom>
            <a:solidFill>
              <a:srgbClr val="505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Parallelogramm 7">
              <a:extLst>
                <a:ext uri="{FF2B5EF4-FFF2-40B4-BE49-F238E27FC236}">
                  <a16:creationId xmlns:a16="http://schemas.microsoft.com/office/drawing/2014/main" id="{03B29372-C14A-0944-A3F3-7A8AD841DE62}"/>
                </a:ext>
              </a:extLst>
            </p:cNvPr>
            <p:cNvSpPr/>
            <p:nvPr userDrawn="1"/>
          </p:nvSpPr>
          <p:spPr>
            <a:xfrm>
              <a:off x="2734016" y="-919"/>
              <a:ext cx="6029868" cy="6857474"/>
            </a:xfrm>
            <a:custGeom>
              <a:avLst/>
              <a:gdLst>
                <a:gd name="connsiteX0" fmla="*/ 0 w 9997440"/>
                <a:gd name="connsiteY0" fmla="*/ 6902704 h 6902704"/>
                <a:gd name="connsiteX1" fmla="*/ 1725676 w 9997440"/>
                <a:gd name="connsiteY1" fmla="*/ 0 h 6902704"/>
                <a:gd name="connsiteX2" fmla="*/ 9997440 w 9997440"/>
                <a:gd name="connsiteY2" fmla="*/ 0 h 6902704"/>
                <a:gd name="connsiteX3" fmla="*/ 8271764 w 9997440"/>
                <a:gd name="connsiteY3" fmla="*/ 6902704 h 6902704"/>
                <a:gd name="connsiteX4" fmla="*/ 0 w 9997440"/>
                <a:gd name="connsiteY4" fmla="*/ 6902704 h 6902704"/>
                <a:gd name="connsiteX0" fmla="*/ 0 w 9997440"/>
                <a:gd name="connsiteY0" fmla="*/ 6902704 h 6902704"/>
                <a:gd name="connsiteX1" fmla="*/ 1725676 w 9997440"/>
                <a:gd name="connsiteY1" fmla="*/ 0 h 6902704"/>
                <a:gd name="connsiteX2" fmla="*/ 9997440 w 9997440"/>
                <a:gd name="connsiteY2" fmla="*/ 0 h 6902704"/>
                <a:gd name="connsiteX3" fmla="*/ 6265543 w 9997440"/>
                <a:gd name="connsiteY3" fmla="*/ 6902704 h 6902704"/>
                <a:gd name="connsiteX4" fmla="*/ 0 w 9997440"/>
                <a:gd name="connsiteY4" fmla="*/ 6902704 h 6902704"/>
                <a:gd name="connsiteX0" fmla="*/ 0 w 11553285"/>
                <a:gd name="connsiteY0" fmla="*/ 6889056 h 6902704"/>
                <a:gd name="connsiteX1" fmla="*/ 3281521 w 11553285"/>
                <a:gd name="connsiteY1" fmla="*/ 0 h 6902704"/>
                <a:gd name="connsiteX2" fmla="*/ 11553285 w 11553285"/>
                <a:gd name="connsiteY2" fmla="*/ 0 h 6902704"/>
                <a:gd name="connsiteX3" fmla="*/ 7821388 w 11553285"/>
                <a:gd name="connsiteY3" fmla="*/ 6902704 h 6902704"/>
                <a:gd name="connsiteX4" fmla="*/ 0 w 11553285"/>
                <a:gd name="connsiteY4" fmla="*/ 6889056 h 6902704"/>
                <a:gd name="connsiteX0" fmla="*/ 0 w 11880831"/>
                <a:gd name="connsiteY0" fmla="*/ 6875408 h 6902704"/>
                <a:gd name="connsiteX1" fmla="*/ 3609067 w 11880831"/>
                <a:gd name="connsiteY1" fmla="*/ 0 h 6902704"/>
                <a:gd name="connsiteX2" fmla="*/ 11880831 w 11880831"/>
                <a:gd name="connsiteY2" fmla="*/ 0 h 6902704"/>
                <a:gd name="connsiteX3" fmla="*/ 8148934 w 11880831"/>
                <a:gd name="connsiteY3" fmla="*/ 6902704 h 6902704"/>
                <a:gd name="connsiteX4" fmla="*/ 0 w 11880831"/>
                <a:gd name="connsiteY4" fmla="*/ 6875408 h 6902704"/>
                <a:gd name="connsiteX0" fmla="*/ 0 w 11880831"/>
                <a:gd name="connsiteY0" fmla="*/ 6875408 h 6902704"/>
                <a:gd name="connsiteX1" fmla="*/ 3609067 w 11880831"/>
                <a:gd name="connsiteY1" fmla="*/ 0 h 6902704"/>
                <a:gd name="connsiteX2" fmla="*/ 11880831 w 11880831"/>
                <a:gd name="connsiteY2" fmla="*/ 0 h 6902704"/>
                <a:gd name="connsiteX3" fmla="*/ 11459956 w 11880831"/>
                <a:gd name="connsiteY3" fmla="*/ 6902704 h 6902704"/>
                <a:gd name="connsiteX4" fmla="*/ 0 w 11880831"/>
                <a:gd name="connsiteY4" fmla="*/ 6875408 h 6902704"/>
                <a:gd name="connsiteX0" fmla="*/ 0 w 11880831"/>
                <a:gd name="connsiteY0" fmla="*/ 6875408 h 6875408"/>
                <a:gd name="connsiteX1" fmla="*/ 3609067 w 11880831"/>
                <a:gd name="connsiteY1" fmla="*/ 0 h 6875408"/>
                <a:gd name="connsiteX2" fmla="*/ 11880831 w 11880831"/>
                <a:gd name="connsiteY2" fmla="*/ 0 h 6875408"/>
                <a:gd name="connsiteX3" fmla="*/ 9828911 w 11880831"/>
                <a:gd name="connsiteY3" fmla="*/ 6832366 h 6875408"/>
                <a:gd name="connsiteX4" fmla="*/ 0 w 11880831"/>
                <a:gd name="connsiteY4" fmla="*/ 6875408 h 6875408"/>
                <a:gd name="connsiteX0" fmla="*/ 0 w 11880831"/>
                <a:gd name="connsiteY0" fmla="*/ 6875408 h 6875408"/>
                <a:gd name="connsiteX1" fmla="*/ 3609067 w 11880831"/>
                <a:gd name="connsiteY1" fmla="*/ 0 h 6875408"/>
                <a:gd name="connsiteX2" fmla="*/ 11880831 w 11880831"/>
                <a:gd name="connsiteY2" fmla="*/ 0 h 6875408"/>
                <a:gd name="connsiteX3" fmla="*/ 9143872 w 11880831"/>
                <a:gd name="connsiteY3" fmla="*/ 6844089 h 6875408"/>
                <a:gd name="connsiteX4" fmla="*/ 0 w 11880831"/>
                <a:gd name="connsiteY4" fmla="*/ 6875408 h 6875408"/>
                <a:gd name="connsiteX0" fmla="*/ 0 w 11880831"/>
                <a:gd name="connsiteY0" fmla="*/ 6875408 h 6902704"/>
                <a:gd name="connsiteX1" fmla="*/ 3609067 w 11880831"/>
                <a:gd name="connsiteY1" fmla="*/ 0 h 6902704"/>
                <a:gd name="connsiteX2" fmla="*/ 11880831 w 11880831"/>
                <a:gd name="connsiteY2" fmla="*/ 0 h 6902704"/>
                <a:gd name="connsiteX3" fmla="*/ 9763670 w 11880831"/>
                <a:gd name="connsiteY3" fmla="*/ 6902704 h 6902704"/>
                <a:gd name="connsiteX4" fmla="*/ 0 w 11880831"/>
                <a:gd name="connsiteY4" fmla="*/ 6875408 h 6902704"/>
                <a:gd name="connsiteX0" fmla="*/ 0 w 9763670"/>
                <a:gd name="connsiteY0" fmla="*/ 6875408 h 6902704"/>
                <a:gd name="connsiteX1" fmla="*/ 3609067 w 9763670"/>
                <a:gd name="connsiteY1" fmla="*/ 0 h 6902704"/>
                <a:gd name="connsiteX2" fmla="*/ 9483194 w 9763670"/>
                <a:gd name="connsiteY2" fmla="*/ 93785 h 6902704"/>
                <a:gd name="connsiteX3" fmla="*/ 9763670 w 9763670"/>
                <a:gd name="connsiteY3" fmla="*/ 6902704 h 6902704"/>
                <a:gd name="connsiteX4" fmla="*/ 0 w 9763670"/>
                <a:gd name="connsiteY4" fmla="*/ 6875408 h 6902704"/>
                <a:gd name="connsiteX0" fmla="*/ 0 w 9776782"/>
                <a:gd name="connsiteY0" fmla="*/ 6875408 h 6902704"/>
                <a:gd name="connsiteX1" fmla="*/ 3609067 w 9776782"/>
                <a:gd name="connsiteY1" fmla="*/ 0 h 6902704"/>
                <a:gd name="connsiteX2" fmla="*/ 9776782 w 9776782"/>
                <a:gd name="connsiteY2" fmla="*/ 11723 h 6902704"/>
                <a:gd name="connsiteX3" fmla="*/ 9763670 w 9776782"/>
                <a:gd name="connsiteY3" fmla="*/ 6902704 h 6902704"/>
                <a:gd name="connsiteX4" fmla="*/ 0 w 9776782"/>
                <a:gd name="connsiteY4" fmla="*/ 6875408 h 6902704"/>
                <a:gd name="connsiteX0" fmla="*/ 0 w 9776782"/>
                <a:gd name="connsiteY0" fmla="*/ 6883279 h 6910575"/>
                <a:gd name="connsiteX1" fmla="*/ 3609067 w 9776782"/>
                <a:gd name="connsiteY1" fmla="*/ 7871 h 6910575"/>
                <a:gd name="connsiteX2" fmla="*/ 9776782 w 9776782"/>
                <a:gd name="connsiteY2" fmla="*/ 0 h 6910575"/>
                <a:gd name="connsiteX3" fmla="*/ 9763670 w 9776782"/>
                <a:gd name="connsiteY3" fmla="*/ 6910575 h 6910575"/>
                <a:gd name="connsiteX4" fmla="*/ 0 w 9776782"/>
                <a:gd name="connsiteY4" fmla="*/ 6883279 h 6910575"/>
                <a:gd name="connsiteX0" fmla="*/ 0 w 9776782"/>
                <a:gd name="connsiteY0" fmla="*/ 6883279 h 6890980"/>
                <a:gd name="connsiteX1" fmla="*/ 3609067 w 9776782"/>
                <a:gd name="connsiteY1" fmla="*/ 7871 h 6890980"/>
                <a:gd name="connsiteX2" fmla="*/ 9776782 w 9776782"/>
                <a:gd name="connsiteY2" fmla="*/ 0 h 6890980"/>
                <a:gd name="connsiteX3" fmla="*/ 9736409 w 9776782"/>
                <a:gd name="connsiteY3" fmla="*/ 6890980 h 6890980"/>
                <a:gd name="connsiteX4" fmla="*/ 0 w 9776782"/>
                <a:gd name="connsiteY4" fmla="*/ 6883279 h 6890980"/>
                <a:gd name="connsiteX0" fmla="*/ 0 w 9776782"/>
                <a:gd name="connsiteY0" fmla="*/ 6883279 h 6910574"/>
                <a:gd name="connsiteX1" fmla="*/ 3609067 w 9776782"/>
                <a:gd name="connsiteY1" fmla="*/ 7871 h 6910574"/>
                <a:gd name="connsiteX2" fmla="*/ 9776782 w 9776782"/>
                <a:gd name="connsiteY2" fmla="*/ 0 h 6910574"/>
                <a:gd name="connsiteX3" fmla="*/ 9736409 w 9776782"/>
                <a:gd name="connsiteY3" fmla="*/ 6910574 h 6910574"/>
                <a:gd name="connsiteX4" fmla="*/ 0 w 9776782"/>
                <a:gd name="connsiteY4" fmla="*/ 6883279 h 6910574"/>
                <a:gd name="connsiteX0" fmla="*/ 0 w 9813131"/>
                <a:gd name="connsiteY0" fmla="*/ 6915937 h 6915937"/>
                <a:gd name="connsiteX1" fmla="*/ 3645416 w 9813131"/>
                <a:gd name="connsiteY1" fmla="*/ 7871 h 6915937"/>
                <a:gd name="connsiteX2" fmla="*/ 9813131 w 9813131"/>
                <a:gd name="connsiteY2" fmla="*/ 0 h 6915937"/>
                <a:gd name="connsiteX3" fmla="*/ 9772758 w 9813131"/>
                <a:gd name="connsiteY3" fmla="*/ 6910574 h 6915937"/>
                <a:gd name="connsiteX4" fmla="*/ 0 w 9813131"/>
                <a:gd name="connsiteY4" fmla="*/ 6915937 h 6915937"/>
                <a:gd name="connsiteX0" fmla="*/ 0 w 11065469"/>
                <a:gd name="connsiteY0" fmla="*/ 6915937 h 6915937"/>
                <a:gd name="connsiteX1" fmla="*/ 3645416 w 11065469"/>
                <a:gd name="connsiteY1" fmla="*/ 7871 h 6915937"/>
                <a:gd name="connsiteX2" fmla="*/ 11065469 w 11065469"/>
                <a:gd name="connsiteY2" fmla="*/ 0 h 6915937"/>
                <a:gd name="connsiteX3" fmla="*/ 9772758 w 11065469"/>
                <a:gd name="connsiteY3" fmla="*/ 6910574 h 6915937"/>
                <a:gd name="connsiteX4" fmla="*/ 0 w 11065469"/>
                <a:gd name="connsiteY4" fmla="*/ 6915937 h 6915937"/>
                <a:gd name="connsiteX0" fmla="*/ 0 w 11066188"/>
                <a:gd name="connsiteY0" fmla="*/ 6915937 h 6915937"/>
                <a:gd name="connsiteX1" fmla="*/ 3645416 w 11066188"/>
                <a:gd name="connsiteY1" fmla="*/ 7871 h 6915937"/>
                <a:gd name="connsiteX2" fmla="*/ 11065469 w 11066188"/>
                <a:gd name="connsiteY2" fmla="*/ 0 h 6915937"/>
                <a:gd name="connsiteX3" fmla="*/ 11064851 w 11066188"/>
                <a:gd name="connsiteY3" fmla="*/ 6896287 h 6915937"/>
                <a:gd name="connsiteX4" fmla="*/ 0 w 11066188"/>
                <a:gd name="connsiteY4" fmla="*/ 6915937 h 6915937"/>
                <a:gd name="connsiteX0" fmla="*/ 0 w 11064857"/>
                <a:gd name="connsiteY0" fmla="*/ 6915937 h 6915937"/>
                <a:gd name="connsiteX1" fmla="*/ 3645416 w 11064857"/>
                <a:gd name="connsiteY1" fmla="*/ 7871 h 6915937"/>
                <a:gd name="connsiteX2" fmla="*/ 8389429 w 11064857"/>
                <a:gd name="connsiteY2" fmla="*/ 0 h 6915937"/>
                <a:gd name="connsiteX3" fmla="*/ 11064851 w 11064857"/>
                <a:gd name="connsiteY3" fmla="*/ 6896287 h 6915937"/>
                <a:gd name="connsiteX4" fmla="*/ 0 w 11064857"/>
                <a:gd name="connsiteY4" fmla="*/ 6915937 h 6915937"/>
                <a:gd name="connsiteX0" fmla="*/ 0 w 11064857"/>
                <a:gd name="connsiteY0" fmla="*/ 6908066 h 6908066"/>
                <a:gd name="connsiteX1" fmla="*/ 3645416 w 11064857"/>
                <a:gd name="connsiteY1" fmla="*/ 0 h 6908066"/>
                <a:gd name="connsiteX2" fmla="*/ 8698887 w 11064857"/>
                <a:gd name="connsiteY2" fmla="*/ 4486 h 6908066"/>
                <a:gd name="connsiteX3" fmla="*/ 11064851 w 11064857"/>
                <a:gd name="connsiteY3" fmla="*/ 6888416 h 6908066"/>
                <a:gd name="connsiteX4" fmla="*/ 0 w 11064857"/>
                <a:gd name="connsiteY4" fmla="*/ 6908066 h 6908066"/>
                <a:gd name="connsiteX0" fmla="*/ 0 w 8698887"/>
                <a:gd name="connsiteY0" fmla="*/ 6908066 h 6908066"/>
                <a:gd name="connsiteX1" fmla="*/ 3645416 w 8698887"/>
                <a:gd name="connsiteY1" fmla="*/ 0 h 6908066"/>
                <a:gd name="connsiteX2" fmla="*/ 8698887 w 8698887"/>
                <a:gd name="connsiteY2" fmla="*/ 4486 h 6908066"/>
                <a:gd name="connsiteX3" fmla="*/ 8640765 w 8698887"/>
                <a:gd name="connsiteY3" fmla="*/ 6876059 h 6908066"/>
                <a:gd name="connsiteX4" fmla="*/ 0 w 8698887"/>
                <a:gd name="connsiteY4" fmla="*/ 6908066 h 6908066"/>
                <a:gd name="connsiteX0" fmla="*/ 0 w 8698887"/>
                <a:gd name="connsiteY0" fmla="*/ 6908066 h 6908066"/>
                <a:gd name="connsiteX1" fmla="*/ 3645416 w 8698887"/>
                <a:gd name="connsiteY1" fmla="*/ 0 h 6908066"/>
                <a:gd name="connsiteX2" fmla="*/ 8698887 w 8698887"/>
                <a:gd name="connsiteY2" fmla="*/ 4486 h 6908066"/>
                <a:gd name="connsiteX3" fmla="*/ 8675150 w 8698887"/>
                <a:gd name="connsiteY3" fmla="*/ 6876059 h 6908066"/>
                <a:gd name="connsiteX4" fmla="*/ 0 w 8698887"/>
                <a:gd name="connsiteY4" fmla="*/ 6908066 h 6908066"/>
                <a:gd name="connsiteX0" fmla="*/ 0 w 8700799"/>
                <a:gd name="connsiteY0" fmla="*/ 6908066 h 6908066"/>
                <a:gd name="connsiteX1" fmla="*/ 3645416 w 8700799"/>
                <a:gd name="connsiteY1" fmla="*/ 0 h 6908066"/>
                <a:gd name="connsiteX2" fmla="*/ 8698887 w 8700799"/>
                <a:gd name="connsiteY2" fmla="*/ 4486 h 6908066"/>
                <a:gd name="connsiteX3" fmla="*/ 8699615 w 8700799"/>
                <a:gd name="connsiteY3" fmla="*/ 6893644 h 6908066"/>
                <a:gd name="connsiteX4" fmla="*/ 0 w 8700799"/>
                <a:gd name="connsiteY4" fmla="*/ 6908066 h 6908066"/>
                <a:gd name="connsiteX0" fmla="*/ 0 w 8699634"/>
                <a:gd name="connsiteY0" fmla="*/ 6908066 h 6908066"/>
                <a:gd name="connsiteX1" fmla="*/ 3645416 w 8699634"/>
                <a:gd name="connsiteY1" fmla="*/ 0 h 6908066"/>
                <a:gd name="connsiteX2" fmla="*/ 7959626 w 8699634"/>
                <a:gd name="connsiteY2" fmla="*/ 16843 h 6908066"/>
                <a:gd name="connsiteX3" fmla="*/ 8699615 w 8699634"/>
                <a:gd name="connsiteY3" fmla="*/ 6893644 h 6908066"/>
                <a:gd name="connsiteX4" fmla="*/ 0 w 8699634"/>
                <a:gd name="connsiteY4" fmla="*/ 6908066 h 6908066"/>
                <a:gd name="connsiteX0" fmla="*/ 0 w 8699659"/>
                <a:gd name="connsiteY0" fmla="*/ 6908066 h 6908066"/>
                <a:gd name="connsiteX1" fmla="*/ 3645416 w 8699659"/>
                <a:gd name="connsiteY1" fmla="*/ 0 h 6908066"/>
                <a:gd name="connsiteX2" fmla="*/ 8389428 w 8699659"/>
                <a:gd name="connsiteY2" fmla="*/ 4487 h 6908066"/>
                <a:gd name="connsiteX3" fmla="*/ 8699615 w 8699659"/>
                <a:gd name="connsiteY3" fmla="*/ 6893644 h 6908066"/>
                <a:gd name="connsiteX4" fmla="*/ 0 w 8699659"/>
                <a:gd name="connsiteY4" fmla="*/ 6908066 h 6908066"/>
                <a:gd name="connsiteX0" fmla="*/ 0 w 8389428"/>
                <a:gd name="connsiteY0" fmla="*/ 6908066 h 6908066"/>
                <a:gd name="connsiteX1" fmla="*/ 3645416 w 8389428"/>
                <a:gd name="connsiteY1" fmla="*/ 0 h 6908066"/>
                <a:gd name="connsiteX2" fmla="*/ 8389428 w 8389428"/>
                <a:gd name="connsiteY2" fmla="*/ 4487 h 6908066"/>
                <a:gd name="connsiteX3" fmla="*/ 8372965 w 8389428"/>
                <a:gd name="connsiteY3" fmla="*/ 6893644 h 6908066"/>
                <a:gd name="connsiteX4" fmla="*/ 0 w 8389428"/>
                <a:gd name="connsiteY4" fmla="*/ 6908066 h 6908066"/>
                <a:gd name="connsiteX0" fmla="*/ 0 w 8389428"/>
                <a:gd name="connsiteY0" fmla="*/ 6908066 h 6908066"/>
                <a:gd name="connsiteX1" fmla="*/ 3645416 w 8389428"/>
                <a:gd name="connsiteY1" fmla="*/ 0 h 6908066"/>
                <a:gd name="connsiteX2" fmla="*/ 8389428 w 8389428"/>
                <a:gd name="connsiteY2" fmla="*/ 4487 h 6908066"/>
                <a:gd name="connsiteX3" fmla="*/ 8268040 w 8389428"/>
                <a:gd name="connsiteY3" fmla="*/ 6846510 h 6908066"/>
                <a:gd name="connsiteX4" fmla="*/ 0 w 8389428"/>
                <a:gd name="connsiteY4" fmla="*/ 6908066 h 6908066"/>
                <a:gd name="connsiteX0" fmla="*/ 0 w 8389428"/>
                <a:gd name="connsiteY0" fmla="*/ 6908066 h 6912497"/>
                <a:gd name="connsiteX1" fmla="*/ 3645416 w 8389428"/>
                <a:gd name="connsiteY1" fmla="*/ 0 h 6912497"/>
                <a:gd name="connsiteX2" fmla="*/ 8389428 w 8389428"/>
                <a:gd name="connsiteY2" fmla="*/ 4487 h 6912497"/>
                <a:gd name="connsiteX3" fmla="*/ 8359850 w 8389428"/>
                <a:gd name="connsiteY3" fmla="*/ 6912497 h 6912497"/>
                <a:gd name="connsiteX4" fmla="*/ 0 w 8389428"/>
                <a:gd name="connsiteY4" fmla="*/ 6908066 h 6912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9428" h="6912497">
                  <a:moveTo>
                    <a:pt x="0" y="6908066"/>
                  </a:moveTo>
                  <a:lnTo>
                    <a:pt x="3645416" y="0"/>
                  </a:lnTo>
                  <a:lnTo>
                    <a:pt x="8389428" y="4487"/>
                  </a:lnTo>
                  <a:cubicBezTo>
                    <a:pt x="8385057" y="2301481"/>
                    <a:pt x="8364221" y="4615503"/>
                    <a:pt x="8359850" y="6912497"/>
                  </a:cubicBezTo>
                  <a:lnTo>
                    <a:pt x="0" y="6908066"/>
                  </a:lnTo>
                  <a:close/>
                </a:path>
              </a:pathLst>
            </a:custGeom>
            <a:solidFill>
              <a:srgbClr val="505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23" name="Rectangle 4">
            <a:extLst>
              <a:ext uri="{FF2B5EF4-FFF2-40B4-BE49-F238E27FC236}">
                <a16:creationId xmlns:a16="http://schemas.microsoft.com/office/drawing/2014/main" id="{6B6E5865-98DE-7C44-A941-DA1B589AFBE5}"/>
              </a:ext>
            </a:extLst>
          </p:cNvPr>
          <p:cNvSpPr/>
          <p:nvPr userDrawn="1"/>
        </p:nvSpPr>
        <p:spPr>
          <a:xfrm>
            <a:off x="0" y="6400799"/>
            <a:ext cx="12192000" cy="4572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fik 5">
            <a:extLst>
              <a:ext uri="{FF2B5EF4-FFF2-40B4-BE49-F238E27FC236}">
                <a16:creationId xmlns:a16="http://schemas.microsoft.com/office/drawing/2014/main" id="{96E3E489-898E-2749-AA87-E004BFD786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69308" y="6493947"/>
            <a:ext cx="1034804" cy="2587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457201" y="2484991"/>
            <a:ext cx="3576180" cy="1888018"/>
          </a:xfrm>
        </p:spPr>
        <p:txBody>
          <a:bodyPr anchor="ctr">
            <a:normAutofit/>
          </a:bodyPr>
          <a:lstStyle>
            <a:lvl1pPr algn="l">
              <a:defRPr sz="2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17">
            <a:extLst>
              <a:ext uri="{FF2B5EF4-FFF2-40B4-BE49-F238E27FC236}">
                <a16:creationId xmlns:a16="http://schemas.microsoft.com/office/drawing/2014/main" id="{20F265F2-4525-0541-B312-D8ED73BB455F}"/>
              </a:ext>
            </a:extLst>
          </p:cNvPr>
          <p:cNvSpPr>
            <a:spLocks noGrp="1"/>
          </p:cNvSpPr>
          <p:nvPr userDrawn="1">
            <p:ph type="sldNum" sz="quarter" idx="19"/>
          </p:nvPr>
        </p:nvSpPr>
        <p:spPr>
          <a:xfrm>
            <a:off x="4590000" y="6448425"/>
            <a:ext cx="5835600" cy="409575"/>
          </a:xfrm>
        </p:spPr>
        <p:txBody>
          <a:bodyPr/>
          <a:lstStyle/>
          <a:p>
            <a:r>
              <a:rPr lang="en-US" dirty="0"/>
              <a:t>Proprietary &amp; Confidential  |  Page </a:t>
            </a:r>
            <a:fld id="{14750DDC-144F-4726-B5C4-15A002B8A5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8449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Triple Dark"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>
            <a:extLst>
              <a:ext uri="{FF2B5EF4-FFF2-40B4-BE49-F238E27FC236}">
                <a16:creationId xmlns:a16="http://schemas.microsoft.com/office/drawing/2014/main" id="{16C48796-7005-2D4B-887D-A0EFE544BC4A}"/>
              </a:ext>
            </a:extLst>
          </p:cNvPr>
          <p:cNvSpPr/>
          <p:nvPr userDrawn="1"/>
        </p:nvSpPr>
        <p:spPr>
          <a:xfrm>
            <a:off x="0" y="6400799"/>
            <a:ext cx="12192000" cy="4572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fik 5">
            <a:extLst>
              <a:ext uri="{FF2B5EF4-FFF2-40B4-BE49-F238E27FC236}">
                <a16:creationId xmlns:a16="http://schemas.microsoft.com/office/drawing/2014/main" id="{5494794D-7592-9447-BEED-C5BCFEE023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69308" y="6493947"/>
            <a:ext cx="1034804" cy="2587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64332C3-DEA4-B548-B26E-FCAC18DFE275}"/>
              </a:ext>
            </a:extLst>
          </p:cNvPr>
          <p:cNvSpPr/>
          <p:nvPr/>
        </p:nvSpPr>
        <p:spPr>
          <a:xfrm>
            <a:off x="4217439" y="2140454"/>
            <a:ext cx="7974561" cy="213528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E3DED5-46A8-6E49-BEE1-DBAE39C59CF0}"/>
              </a:ext>
            </a:extLst>
          </p:cNvPr>
          <p:cNvSpPr/>
          <p:nvPr userDrawn="1"/>
        </p:nvSpPr>
        <p:spPr>
          <a:xfrm>
            <a:off x="4217439" y="1"/>
            <a:ext cx="36000" cy="6400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 userDrawn="1">
            <p:ph type="body" sz="quarter" idx="13"/>
          </p:nvPr>
        </p:nvSpPr>
        <p:spPr>
          <a:xfrm>
            <a:off x="6961060" y="172453"/>
            <a:ext cx="4682834" cy="1763826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5"/>
          <p:cNvSpPr>
            <a:spLocks noGrp="1"/>
          </p:cNvSpPr>
          <p:nvPr userDrawn="1">
            <p:ph type="body" sz="quarter" idx="14"/>
          </p:nvPr>
        </p:nvSpPr>
        <p:spPr>
          <a:xfrm>
            <a:off x="4435627" y="331260"/>
            <a:ext cx="2315694" cy="1446212"/>
          </a:xfrm>
        </p:spPr>
        <p:txBody>
          <a:bodyPr anchor="ctr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Work Sans Medium" pitchFamily="2" charset="77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 userDrawn="1">
            <p:ph type="body" sz="quarter" idx="15"/>
          </p:nvPr>
        </p:nvSpPr>
        <p:spPr>
          <a:xfrm>
            <a:off x="6961060" y="2326184"/>
            <a:ext cx="4682834" cy="1763826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15"/>
          <p:cNvSpPr>
            <a:spLocks noGrp="1"/>
          </p:cNvSpPr>
          <p:nvPr userDrawn="1">
            <p:ph type="body" sz="quarter" idx="16"/>
          </p:nvPr>
        </p:nvSpPr>
        <p:spPr>
          <a:xfrm>
            <a:off x="4435627" y="2484991"/>
            <a:ext cx="2315694" cy="1446212"/>
          </a:xfrm>
        </p:spPr>
        <p:txBody>
          <a:bodyPr anchor="ctr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Work Sans Medium" pitchFamily="2" charset="77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5"/>
          <p:cNvSpPr>
            <a:spLocks noGrp="1"/>
          </p:cNvSpPr>
          <p:nvPr userDrawn="1">
            <p:ph type="body" sz="quarter" idx="17"/>
          </p:nvPr>
        </p:nvSpPr>
        <p:spPr>
          <a:xfrm>
            <a:off x="6961060" y="4439716"/>
            <a:ext cx="4682834" cy="1763826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15"/>
          <p:cNvSpPr>
            <a:spLocks noGrp="1"/>
          </p:cNvSpPr>
          <p:nvPr userDrawn="1">
            <p:ph type="body" sz="quarter" idx="18"/>
          </p:nvPr>
        </p:nvSpPr>
        <p:spPr>
          <a:xfrm>
            <a:off x="4435627" y="4598523"/>
            <a:ext cx="2315694" cy="1446212"/>
          </a:xfrm>
        </p:spPr>
        <p:txBody>
          <a:bodyPr anchor="ctr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Work Sans Medium" pitchFamily="2" charset="77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lide Number Placeholder 17">
            <a:extLst>
              <a:ext uri="{FF2B5EF4-FFF2-40B4-BE49-F238E27FC236}">
                <a16:creationId xmlns:a16="http://schemas.microsoft.com/office/drawing/2014/main" id="{F8D4706D-C4AC-804E-B3CB-BE052FE308F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4190007" y="6448425"/>
            <a:ext cx="6234508" cy="409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Proprietary &amp; Confidential  |  Page </a:t>
            </a:r>
            <a:fld id="{14750DDC-144F-4726-B5C4-15A002B8A51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5F1D1C1C-EADC-4B4E-8FE2-0D01F7D73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1" y="2484991"/>
            <a:ext cx="3576180" cy="1888018"/>
          </a:xfrm>
        </p:spPr>
        <p:txBody>
          <a:bodyPr anchor="ctr">
            <a:normAutofit/>
          </a:bodyPr>
          <a:lstStyle>
            <a:lvl1pPr algn="l">
              <a:defRPr sz="2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420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ash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>
            <a:extLst>
              <a:ext uri="{FF2B5EF4-FFF2-40B4-BE49-F238E27FC236}">
                <a16:creationId xmlns:a16="http://schemas.microsoft.com/office/drawing/2014/main" id="{EDA49890-6C3A-604D-BAA1-26EFEB913D31}"/>
              </a:ext>
            </a:extLst>
          </p:cNvPr>
          <p:cNvSpPr/>
          <p:nvPr userDrawn="1"/>
        </p:nvSpPr>
        <p:spPr>
          <a:xfrm>
            <a:off x="2636662" y="907"/>
            <a:ext cx="8797868" cy="6902704"/>
          </a:xfrm>
          <a:custGeom>
            <a:avLst/>
            <a:gdLst>
              <a:gd name="connsiteX0" fmla="*/ 0 w 9997440"/>
              <a:gd name="connsiteY0" fmla="*/ 6902704 h 6902704"/>
              <a:gd name="connsiteX1" fmla="*/ 1725676 w 9997440"/>
              <a:gd name="connsiteY1" fmla="*/ 0 h 6902704"/>
              <a:gd name="connsiteX2" fmla="*/ 9997440 w 9997440"/>
              <a:gd name="connsiteY2" fmla="*/ 0 h 6902704"/>
              <a:gd name="connsiteX3" fmla="*/ 8271764 w 9997440"/>
              <a:gd name="connsiteY3" fmla="*/ 6902704 h 6902704"/>
              <a:gd name="connsiteX4" fmla="*/ 0 w 9997440"/>
              <a:gd name="connsiteY4" fmla="*/ 6902704 h 6902704"/>
              <a:gd name="connsiteX0" fmla="*/ 0 w 9997440"/>
              <a:gd name="connsiteY0" fmla="*/ 6902704 h 6902704"/>
              <a:gd name="connsiteX1" fmla="*/ 1725676 w 9997440"/>
              <a:gd name="connsiteY1" fmla="*/ 0 h 6902704"/>
              <a:gd name="connsiteX2" fmla="*/ 9997440 w 9997440"/>
              <a:gd name="connsiteY2" fmla="*/ 0 h 6902704"/>
              <a:gd name="connsiteX3" fmla="*/ 6265543 w 9997440"/>
              <a:gd name="connsiteY3" fmla="*/ 6902704 h 6902704"/>
              <a:gd name="connsiteX4" fmla="*/ 0 w 9997440"/>
              <a:gd name="connsiteY4" fmla="*/ 6902704 h 6902704"/>
              <a:gd name="connsiteX0" fmla="*/ 0 w 11553285"/>
              <a:gd name="connsiteY0" fmla="*/ 6889056 h 6902704"/>
              <a:gd name="connsiteX1" fmla="*/ 3281521 w 11553285"/>
              <a:gd name="connsiteY1" fmla="*/ 0 h 6902704"/>
              <a:gd name="connsiteX2" fmla="*/ 11553285 w 11553285"/>
              <a:gd name="connsiteY2" fmla="*/ 0 h 6902704"/>
              <a:gd name="connsiteX3" fmla="*/ 7821388 w 11553285"/>
              <a:gd name="connsiteY3" fmla="*/ 6902704 h 6902704"/>
              <a:gd name="connsiteX4" fmla="*/ 0 w 11553285"/>
              <a:gd name="connsiteY4" fmla="*/ 6889056 h 6902704"/>
              <a:gd name="connsiteX0" fmla="*/ 0 w 11880831"/>
              <a:gd name="connsiteY0" fmla="*/ 6875408 h 6902704"/>
              <a:gd name="connsiteX1" fmla="*/ 3609067 w 11880831"/>
              <a:gd name="connsiteY1" fmla="*/ 0 h 6902704"/>
              <a:gd name="connsiteX2" fmla="*/ 11880831 w 11880831"/>
              <a:gd name="connsiteY2" fmla="*/ 0 h 6902704"/>
              <a:gd name="connsiteX3" fmla="*/ 8148934 w 11880831"/>
              <a:gd name="connsiteY3" fmla="*/ 6902704 h 6902704"/>
              <a:gd name="connsiteX4" fmla="*/ 0 w 11880831"/>
              <a:gd name="connsiteY4" fmla="*/ 6875408 h 6902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0831" h="6902704">
                <a:moveTo>
                  <a:pt x="0" y="6875408"/>
                </a:moveTo>
                <a:lnTo>
                  <a:pt x="3609067" y="0"/>
                </a:lnTo>
                <a:lnTo>
                  <a:pt x="11880831" y="0"/>
                </a:lnTo>
                <a:lnTo>
                  <a:pt x="8148934" y="6902704"/>
                </a:lnTo>
                <a:lnTo>
                  <a:pt x="0" y="6875408"/>
                </a:lnTo>
                <a:close/>
              </a:path>
            </a:pathLst>
          </a:custGeom>
          <a:solidFill>
            <a:srgbClr val="F8F8F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39D15AA-7950-A844-9207-239F39409B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6307" y="1911955"/>
            <a:ext cx="10979387" cy="1598007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4800" b="1" i="0" cap="all" baseline="0">
                <a:solidFill>
                  <a:schemeClr val="tx1"/>
                </a:solidFill>
                <a:latin typeface="Work Sans ExtraBold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6074AA33-0634-B943-8466-55759767B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6307" y="3579902"/>
            <a:ext cx="10979386" cy="1655762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526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04000"/>
            <a:ext cx="10837862" cy="9144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6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400799"/>
            <a:ext cx="12192000" cy="4572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3"/>
          </p:nvPr>
        </p:nvSpPr>
        <p:spPr>
          <a:xfrm>
            <a:off x="4589767" y="6448425"/>
            <a:ext cx="5834748" cy="409575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Proprietary &amp; Confidential  |  Page </a:t>
            </a:r>
            <a:fld id="{14750DDC-144F-4726-B5C4-15A002B8A51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3FCDF351-3D39-6E4D-8FBE-BB597C66795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58813" y="1447200"/>
            <a:ext cx="10837862" cy="4662000"/>
          </a:xfrm>
        </p:spPr>
        <p:txBody>
          <a:bodyPr/>
          <a:lstStyle>
            <a:lvl1pPr>
              <a:lnSpc>
                <a:spcPct val="100000"/>
              </a:lnSpc>
              <a:buClr>
                <a:schemeClr val="bg1">
                  <a:lumMod val="50000"/>
                </a:schemeClr>
              </a:buClr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Clr>
                <a:schemeClr val="bg1">
                  <a:lumMod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Clr>
                <a:schemeClr val="bg1">
                  <a:lumMod val="50000"/>
                </a:schemeClr>
              </a:buClr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Clr>
                <a:schemeClr val="bg1">
                  <a:lumMod val="50000"/>
                </a:schemeClr>
              </a:buClr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Clr>
                <a:schemeClr val="bg1">
                  <a:lumMod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7" name="Grafik 5">
            <a:extLst>
              <a:ext uri="{FF2B5EF4-FFF2-40B4-BE49-F238E27FC236}">
                <a16:creationId xmlns:a16="http://schemas.microsoft.com/office/drawing/2014/main" id="{6572EDB7-82FF-3F44-BA88-DD36B33915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69308" y="6493947"/>
            <a:ext cx="1034804" cy="25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54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2369308-C057-1840-954B-A7AEF7326711}"/>
              </a:ext>
            </a:extLst>
          </p:cNvPr>
          <p:cNvSpPr/>
          <p:nvPr userDrawn="1"/>
        </p:nvSpPr>
        <p:spPr>
          <a:xfrm>
            <a:off x="0" y="6400799"/>
            <a:ext cx="12192000" cy="4572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ABDF4A8-E3BB-BD4A-AACD-50600FB871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69308" y="6493947"/>
            <a:ext cx="1034804" cy="258701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13"/>
          </p:nvPr>
        </p:nvSpPr>
        <p:spPr>
          <a:xfrm>
            <a:off x="4590000" y="6448425"/>
            <a:ext cx="5835600" cy="409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Proprietary &amp; Confidential  |  Page </a:t>
            </a:r>
            <a:fld id="{14750DDC-144F-4726-B5C4-15A002B8A5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362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>
            <a:extLst>
              <a:ext uri="{FF2B5EF4-FFF2-40B4-BE49-F238E27FC236}">
                <a16:creationId xmlns:a16="http://schemas.microsoft.com/office/drawing/2014/main" id="{6A85E0C1-71A9-FB46-8DCD-BA9BDF5CB2D4}"/>
              </a:ext>
            </a:extLst>
          </p:cNvPr>
          <p:cNvSpPr/>
          <p:nvPr userDrawn="1"/>
        </p:nvSpPr>
        <p:spPr>
          <a:xfrm>
            <a:off x="0" y="6400799"/>
            <a:ext cx="12192000" cy="4572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fik 5">
            <a:extLst>
              <a:ext uri="{FF2B5EF4-FFF2-40B4-BE49-F238E27FC236}">
                <a16:creationId xmlns:a16="http://schemas.microsoft.com/office/drawing/2014/main" id="{15BA1AE8-090C-6148-8145-37E991CCEC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69308" y="6493947"/>
            <a:ext cx="1034804" cy="258701"/>
          </a:xfrm>
          <a:prstGeom prst="rect">
            <a:avLst/>
          </a:prstGeom>
        </p:spPr>
      </p:pic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1013778" y="2240053"/>
            <a:ext cx="4428490" cy="882650"/>
          </a:xfrm>
        </p:spPr>
        <p:txBody>
          <a:bodyPr>
            <a:normAutofit/>
          </a:bodyPr>
          <a:lstStyle>
            <a:lvl1pPr>
              <a:buClr>
                <a:schemeClr val="bg1">
                  <a:lumMod val="50000"/>
                </a:schemeClr>
              </a:buCl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2"/>
          </p:nvPr>
        </p:nvSpPr>
        <p:spPr>
          <a:xfrm>
            <a:off x="1013778" y="1620851"/>
            <a:ext cx="4428490" cy="589051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Work Sans Medium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749733" y="2240053"/>
            <a:ext cx="4428490" cy="882650"/>
          </a:xfrm>
        </p:spPr>
        <p:txBody>
          <a:bodyPr>
            <a:normAutofit/>
          </a:bodyPr>
          <a:lstStyle>
            <a:lvl1pPr>
              <a:buClr>
                <a:schemeClr val="bg1">
                  <a:lumMod val="50000"/>
                </a:schemeClr>
              </a:buCl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749733" y="1620851"/>
            <a:ext cx="4428490" cy="589051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Work Sans Medium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1013778" y="4033902"/>
            <a:ext cx="4428490" cy="882650"/>
          </a:xfrm>
        </p:spPr>
        <p:txBody>
          <a:bodyPr>
            <a:normAutofit/>
          </a:bodyPr>
          <a:lstStyle>
            <a:lvl1pPr>
              <a:buClr>
                <a:schemeClr val="bg1">
                  <a:lumMod val="50000"/>
                </a:schemeClr>
              </a:buCl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1013778" y="3414700"/>
            <a:ext cx="4428490" cy="589051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Work Sans Medium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6749733" y="4033902"/>
            <a:ext cx="4428490" cy="882650"/>
          </a:xfrm>
        </p:spPr>
        <p:txBody>
          <a:bodyPr>
            <a:normAutofit/>
          </a:bodyPr>
          <a:lstStyle>
            <a:lvl1pPr>
              <a:buClr>
                <a:schemeClr val="bg1">
                  <a:lumMod val="50000"/>
                </a:schemeClr>
              </a:buCl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749733" y="3414700"/>
            <a:ext cx="4428490" cy="589051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Work Sans Medium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lide Number Placeholder 17">
            <a:extLst>
              <a:ext uri="{FF2B5EF4-FFF2-40B4-BE49-F238E27FC236}">
                <a16:creationId xmlns:a16="http://schemas.microsoft.com/office/drawing/2014/main" id="{A0542D35-8187-EF41-84DD-AA6FA201ADD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4589767" y="6448425"/>
            <a:ext cx="5834748" cy="409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Proprietary &amp; Confidential  |  Page </a:t>
            </a:r>
            <a:fld id="{14750DDC-144F-4726-B5C4-15A002B8A51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A0F977A-0926-3744-87B8-DFF3EB5F1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13" y="504000"/>
            <a:ext cx="10837862" cy="9144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6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15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rallelogramm 7">
            <a:extLst>
              <a:ext uri="{FF2B5EF4-FFF2-40B4-BE49-F238E27FC236}">
                <a16:creationId xmlns:a16="http://schemas.microsoft.com/office/drawing/2014/main" id="{CD071731-819C-094F-A7D2-82AECC867C0B}"/>
              </a:ext>
            </a:extLst>
          </p:cNvPr>
          <p:cNvSpPr/>
          <p:nvPr userDrawn="1"/>
        </p:nvSpPr>
        <p:spPr>
          <a:xfrm>
            <a:off x="6180118" y="-919"/>
            <a:ext cx="6029868" cy="6857474"/>
          </a:xfrm>
          <a:custGeom>
            <a:avLst/>
            <a:gdLst>
              <a:gd name="connsiteX0" fmla="*/ 0 w 9997440"/>
              <a:gd name="connsiteY0" fmla="*/ 6902704 h 6902704"/>
              <a:gd name="connsiteX1" fmla="*/ 1725676 w 9997440"/>
              <a:gd name="connsiteY1" fmla="*/ 0 h 6902704"/>
              <a:gd name="connsiteX2" fmla="*/ 9997440 w 9997440"/>
              <a:gd name="connsiteY2" fmla="*/ 0 h 6902704"/>
              <a:gd name="connsiteX3" fmla="*/ 8271764 w 9997440"/>
              <a:gd name="connsiteY3" fmla="*/ 6902704 h 6902704"/>
              <a:gd name="connsiteX4" fmla="*/ 0 w 9997440"/>
              <a:gd name="connsiteY4" fmla="*/ 6902704 h 6902704"/>
              <a:gd name="connsiteX0" fmla="*/ 0 w 9997440"/>
              <a:gd name="connsiteY0" fmla="*/ 6902704 h 6902704"/>
              <a:gd name="connsiteX1" fmla="*/ 1725676 w 9997440"/>
              <a:gd name="connsiteY1" fmla="*/ 0 h 6902704"/>
              <a:gd name="connsiteX2" fmla="*/ 9997440 w 9997440"/>
              <a:gd name="connsiteY2" fmla="*/ 0 h 6902704"/>
              <a:gd name="connsiteX3" fmla="*/ 6265543 w 9997440"/>
              <a:gd name="connsiteY3" fmla="*/ 6902704 h 6902704"/>
              <a:gd name="connsiteX4" fmla="*/ 0 w 9997440"/>
              <a:gd name="connsiteY4" fmla="*/ 6902704 h 6902704"/>
              <a:gd name="connsiteX0" fmla="*/ 0 w 11553285"/>
              <a:gd name="connsiteY0" fmla="*/ 6889056 h 6902704"/>
              <a:gd name="connsiteX1" fmla="*/ 3281521 w 11553285"/>
              <a:gd name="connsiteY1" fmla="*/ 0 h 6902704"/>
              <a:gd name="connsiteX2" fmla="*/ 11553285 w 11553285"/>
              <a:gd name="connsiteY2" fmla="*/ 0 h 6902704"/>
              <a:gd name="connsiteX3" fmla="*/ 7821388 w 11553285"/>
              <a:gd name="connsiteY3" fmla="*/ 6902704 h 6902704"/>
              <a:gd name="connsiteX4" fmla="*/ 0 w 11553285"/>
              <a:gd name="connsiteY4" fmla="*/ 6889056 h 6902704"/>
              <a:gd name="connsiteX0" fmla="*/ 0 w 11880831"/>
              <a:gd name="connsiteY0" fmla="*/ 6875408 h 6902704"/>
              <a:gd name="connsiteX1" fmla="*/ 3609067 w 11880831"/>
              <a:gd name="connsiteY1" fmla="*/ 0 h 6902704"/>
              <a:gd name="connsiteX2" fmla="*/ 11880831 w 11880831"/>
              <a:gd name="connsiteY2" fmla="*/ 0 h 6902704"/>
              <a:gd name="connsiteX3" fmla="*/ 8148934 w 11880831"/>
              <a:gd name="connsiteY3" fmla="*/ 6902704 h 6902704"/>
              <a:gd name="connsiteX4" fmla="*/ 0 w 11880831"/>
              <a:gd name="connsiteY4" fmla="*/ 6875408 h 6902704"/>
              <a:gd name="connsiteX0" fmla="*/ 0 w 11880831"/>
              <a:gd name="connsiteY0" fmla="*/ 6875408 h 6902704"/>
              <a:gd name="connsiteX1" fmla="*/ 3609067 w 11880831"/>
              <a:gd name="connsiteY1" fmla="*/ 0 h 6902704"/>
              <a:gd name="connsiteX2" fmla="*/ 11880831 w 11880831"/>
              <a:gd name="connsiteY2" fmla="*/ 0 h 6902704"/>
              <a:gd name="connsiteX3" fmla="*/ 11459956 w 11880831"/>
              <a:gd name="connsiteY3" fmla="*/ 6902704 h 6902704"/>
              <a:gd name="connsiteX4" fmla="*/ 0 w 11880831"/>
              <a:gd name="connsiteY4" fmla="*/ 6875408 h 6902704"/>
              <a:gd name="connsiteX0" fmla="*/ 0 w 11880831"/>
              <a:gd name="connsiteY0" fmla="*/ 6875408 h 6875408"/>
              <a:gd name="connsiteX1" fmla="*/ 3609067 w 11880831"/>
              <a:gd name="connsiteY1" fmla="*/ 0 h 6875408"/>
              <a:gd name="connsiteX2" fmla="*/ 11880831 w 11880831"/>
              <a:gd name="connsiteY2" fmla="*/ 0 h 6875408"/>
              <a:gd name="connsiteX3" fmla="*/ 9828911 w 11880831"/>
              <a:gd name="connsiteY3" fmla="*/ 6832366 h 6875408"/>
              <a:gd name="connsiteX4" fmla="*/ 0 w 11880831"/>
              <a:gd name="connsiteY4" fmla="*/ 6875408 h 6875408"/>
              <a:gd name="connsiteX0" fmla="*/ 0 w 11880831"/>
              <a:gd name="connsiteY0" fmla="*/ 6875408 h 6875408"/>
              <a:gd name="connsiteX1" fmla="*/ 3609067 w 11880831"/>
              <a:gd name="connsiteY1" fmla="*/ 0 h 6875408"/>
              <a:gd name="connsiteX2" fmla="*/ 11880831 w 11880831"/>
              <a:gd name="connsiteY2" fmla="*/ 0 h 6875408"/>
              <a:gd name="connsiteX3" fmla="*/ 9143872 w 11880831"/>
              <a:gd name="connsiteY3" fmla="*/ 6844089 h 6875408"/>
              <a:gd name="connsiteX4" fmla="*/ 0 w 11880831"/>
              <a:gd name="connsiteY4" fmla="*/ 6875408 h 6875408"/>
              <a:gd name="connsiteX0" fmla="*/ 0 w 11880831"/>
              <a:gd name="connsiteY0" fmla="*/ 6875408 h 6902704"/>
              <a:gd name="connsiteX1" fmla="*/ 3609067 w 11880831"/>
              <a:gd name="connsiteY1" fmla="*/ 0 h 6902704"/>
              <a:gd name="connsiteX2" fmla="*/ 11880831 w 11880831"/>
              <a:gd name="connsiteY2" fmla="*/ 0 h 6902704"/>
              <a:gd name="connsiteX3" fmla="*/ 9763670 w 11880831"/>
              <a:gd name="connsiteY3" fmla="*/ 6902704 h 6902704"/>
              <a:gd name="connsiteX4" fmla="*/ 0 w 11880831"/>
              <a:gd name="connsiteY4" fmla="*/ 6875408 h 6902704"/>
              <a:gd name="connsiteX0" fmla="*/ 0 w 9763670"/>
              <a:gd name="connsiteY0" fmla="*/ 6875408 h 6902704"/>
              <a:gd name="connsiteX1" fmla="*/ 3609067 w 9763670"/>
              <a:gd name="connsiteY1" fmla="*/ 0 h 6902704"/>
              <a:gd name="connsiteX2" fmla="*/ 9483194 w 9763670"/>
              <a:gd name="connsiteY2" fmla="*/ 93785 h 6902704"/>
              <a:gd name="connsiteX3" fmla="*/ 9763670 w 9763670"/>
              <a:gd name="connsiteY3" fmla="*/ 6902704 h 6902704"/>
              <a:gd name="connsiteX4" fmla="*/ 0 w 9763670"/>
              <a:gd name="connsiteY4" fmla="*/ 6875408 h 6902704"/>
              <a:gd name="connsiteX0" fmla="*/ 0 w 9776782"/>
              <a:gd name="connsiteY0" fmla="*/ 6875408 h 6902704"/>
              <a:gd name="connsiteX1" fmla="*/ 3609067 w 9776782"/>
              <a:gd name="connsiteY1" fmla="*/ 0 h 6902704"/>
              <a:gd name="connsiteX2" fmla="*/ 9776782 w 9776782"/>
              <a:gd name="connsiteY2" fmla="*/ 11723 h 6902704"/>
              <a:gd name="connsiteX3" fmla="*/ 9763670 w 9776782"/>
              <a:gd name="connsiteY3" fmla="*/ 6902704 h 6902704"/>
              <a:gd name="connsiteX4" fmla="*/ 0 w 9776782"/>
              <a:gd name="connsiteY4" fmla="*/ 6875408 h 6902704"/>
              <a:gd name="connsiteX0" fmla="*/ 0 w 9776782"/>
              <a:gd name="connsiteY0" fmla="*/ 6883279 h 6910575"/>
              <a:gd name="connsiteX1" fmla="*/ 3609067 w 9776782"/>
              <a:gd name="connsiteY1" fmla="*/ 7871 h 6910575"/>
              <a:gd name="connsiteX2" fmla="*/ 9776782 w 9776782"/>
              <a:gd name="connsiteY2" fmla="*/ 0 h 6910575"/>
              <a:gd name="connsiteX3" fmla="*/ 9763670 w 9776782"/>
              <a:gd name="connsiteY3" fmla="*/ 6910575 h 6910575"/>
              <a:gd name="connsiteX4" fmla="*/ 0 w 9776782"/>
              <a:gd name="connsiteY4" fmla="*/ 6883279 h 6910575"/>
              <a:gd name="connsiteX0" fmla="*/ 0 w 9776782"/>
              <a:gd name="connsiteY0" fmla="*/ 6883279 h 6890980"/>
              <a:gd name="connsiteX1" fmla="*/ 3609067 w 9776782"/>
              <a:gd name="connsiteY1" fmla="*/ 7871 h 6890980"/>
              <a:gd name="connsiteX2" fmla="*/ 9776782 w 9776782"/>
              <a:gd name="connsiteY2" fmla="*/ 0 h 6890980"/>
              <a:gd name="connsiteX3" fmla="*/ 9736409 w 9776782"/>
              <a:gd name="connsiteY3" fmla="*/ 6890980 h 6890980"/>
              <a:gd name="connsiteX4" fmla="*/ 0 w 9776782"/>
              <a:gd name="connsiteY4" fmla="*/ 6883279 h 6890980"/>
              <a:gd name="connsiteX0" fmla="*/ 0 w 9776782"/>
              <a:gd name="connsiteY0" fmla="*/ 6883279 h 6910574"/>
              <a:gd name="connsiteX1" fmla="*/ 3609067 w 9776782"/>
              <a:gd name="connsiteY1" fmla="*/ 7871 h 6910574"/>
              <a:gd name="connsiteX2" fmla="*/ 9776782 w 9776782"/>
              <a:gd name="connsiteY2" fmla="*/ 0 h 6910574"/>
              <a:gd name="connsiteX3" fmla="*/ 9736409 w 9776782"/>
              <a:gd name="connsiteY3" fmla="*/ 6910574 h 6910574"/>
              <a:gd name="connsiteX4" fmla="*/ 0 w 9776782"/>
              <a:gd name="connsiteY4" fmla="*/ 6883279 h 6910574"/>
              <a:gd name="connsiteX0" fmla="*/ 0 w 9813131"/>
              <a:gd name="connsiteY0" fmla="*/ 6915937 h 6915937"/>
              <a:gd name="connsiteX1" fmla="*/ 3645416 w 9813131"/>
              <a:gd name="connsiteY1" fmla="*/ 7871 h 6915937"/>
              <a:gd name="connsiteX2" fmla="*/ 9813131 w 9813131"/>
              <a:gd name="connsiteY2" fmla="*/ 0 h 6915937"/>
              <a:gd name="connsiteX3" fmla="*/ 9772758 w 9813131"/>
              <a:gd name="connsiteY3" fmla="*/ 6910574 h 6915937"/>
              <a:gd name="connsiteX4" fmla="*/ 0 w 9813131"/>
              <a:gd name="connsiteY4" fmla="*/ 6915937 h 6915937"/>
              <a:gd name="connsiteX0" fmla="*/ 0 w 11065469"/>
              <a:gd name="connsiteY0" fmla="*/ 6915937 h 6915937"/>
              <a:gd name="connsiteX1" fmla="*/ 3645416 w 11065469"/>
              <a:gd name="connsiteY1" fmla="*/ 7871 h 6915937"/>
              <a:gd name="connsiteX2" fmla="*/ 11065469 w 11065469"/>
              <a:gd name="connsiteY2" fmla="*/ 0 h 6915937"/>
              <a:gd name="connsiteX3" fmla="*/ 9772758 w 11065469"/>
              <a:gd name="connsiteY3" fmla="*/ 6910574 h 6915937"/>
              <a:gd name="connsiteX4" fmla="*/ 0 w 11065469"/>
              <a:gd name="connsiteY4" fmla="*/ 6915937 h 6915937"/>
              <a:gd name="connsiteX0" fmla="*/ 0 w 11066188"/>
              <a:gd name="connsiteY0" fmla="*/ 6915937 h 6915937"/>
              <a:gd name="connsiteX1" fmla="*/ 3645416 w 11066188"/>
              <a:gd name="connsiteY1" fmla="*/ 7871 h 6915937"/>
              <a:gd name="connsiteX2" fmla="*/ 11065469 w 11066188"/>
              <a:gd name="connsiteY2" fmla="*/ 0 h 6915937"/>
              <a:gd name="connsiteX3" fmla="*/ 11064851 w 11066188"/>
              <a:gd name="connsiteY3" fmla="*/ 6896287 h 6915937"/>
              <a:gd name="connsiteX4" fmla="*/ 0 w 11066188"/>
              <a:gd name="connsiteY4" fmla="*/ 6915937 h 6915937"/>
              <a:gd name="connsiteX0" fmla="*/ 0 w 11064857"/>
              <a:gd name="connsiteY0" fmla="*/ 6915937 h 6915937"/>
              <a:gd name="connsiteX1" fmla="*/ 3645416 w 11064857"/>
              <a:gd name="connsiteY1" fmla="*/ 7871 h 6915937"/>
              <a:gd name="connsiteX2" fmla="*/ 8389429 w 11064857"/>
              <a:gd name="connsiteY2" fmla="*/ 0 h 6915937"/>
              <a:gd name="connsiteX3" fmla="*/ 11064851 w 11064857"/>
              <a:gd name="connsiteY3" fmla="*/ 6896287 h 6915937"/>
              <a:gd name="connsiteX4" fmla="*/ 0 w 11064857"/>
              <a:gd name="connsiteY4" fmla="*/ 6915937 h 6915937"/>
              <a:gd name="connsiteX0" fmla="*/ 0 w 11064857"/>
              <a:gd name="connsiteY0" fmla="*/ 6908066 h 6908066"/>
              <a:gd name="connsiteX1" fmla="*/ 3645416 w 11064857"/>
              <a:gd name="connsiteY1" fmla="*/ 0 h 6908066"/>
              <a:gd name="connsiteX2" fmla="*/ 8698887 w 11064857"/>
              <a:gd name="connsiteY2" fmla="*/ 4486 h 6908066"/>
              <a:gd name="connsiteX3" fmla="*/ 11064851 w 11064857"/>
              <a:gd name="connsiteY3" fmla="*/ 6888416 h 6908066"/>
              <a:gd name="connsiteX4" fmla="*/ 0 w 11064857"/>
              <a:gd name="connsiteY4" fmla="*/ 6908066 h 6908066"/>
              <a:gd name="connsiteX0" fmla="*/ 0 w 8698887"/>
              <a:gd name="connsiteY0" fmla="*/ 6908066 h 6908066"/>
              <a:gd name="connsiteX1" fmla="*/ 3645416 w 8698887"/>
              <a:gd name="connsiteY1" fmla="*/ 0 h 6908066"/>
              <a:gd name="connsiteX2" fmla="*/ 8698887 w 8698887"/>
              <a:gd name="connsiteY2" fmla="*/ 4486 h 6908066"/>
              <a:gd name="connsiteX3" fmla="*/ 8640765 w 8698887"/>
              <a:gd name="connsiteY3" fmla="*/ 6876059 h 6908066"/>
              <a:gd name="connsiteX4" fmla="*/ 0 w 8698887"/>
              <a:gd name="connsiteY4" fmla="*/ 6908066 h 6908066"/>
              <a:gd name="connsiteX0" fmla="*/ 0 w 8698887"/>
              <a:gd name="connsiteY0" fmla="*/ 6908066 h 6908066"/>
              <a:gd name="connsiteX1" fmla="*/ 3645416 w 8698887"/>
              <a:gd name="connsiteY1" fmla="*/ 0 h 6908066"/>
              <a:gd name="connsiteX2" fmla="*/ 8698887 w 8698887"/>
              <a:gd name="connsiteY2" fmla="*/ 4486 h 6908066"/>
              <a:gd name="connsiteX3" fmla="*/ 8675150 w 8698887"/>
              <a:gd name="connsiteY3" fmla="*/ 6876059 h 6908066"/>
              <a:gd name="connsiteX4" fmla="*/ 0 w 8698887"/>
              <a:gd name="connsiteY4" fmla="*/ 6908066 h 6908066"/>
              <a:gd name="connsiteX0" fmla="*/ 0 w 8700799"/>
              <a:gd name="connsiteY0" fmla="*/ 6908066 h 6908066"/>
              <a:gd name="connsiteX1" fmla="*/ 3645416 w 8700799"/>
              <a:gd name="connsiteY1" fmla="*/ 0 h 6908066"/>
              <a:gd name="connsiteX2" fmla="*/ 8698887 w 8700799"/>
              <a:gd name="connsiteY2" fmla="*/ 4486 h 6908066"/>
              <a:gd name="connsiteX3" fmla="*/ 8699615 w 8700799"/>
              <a:gd name="connsiteY3" fmla="*/ 6893644 h 6908066"/>
              <a:gd name="connsiteX4" fmla="*/ 0 w 8700799"/>
              <a:gd name="connsiteY4" fmla="*/ 6908066 h 6908066"/>
              <a:gd name="connsiteX0" fmla="*/ 0 w 8699634"/>
              <a:gd name="connsiteY0" fmla="*/ 6908066 h 6908066"/>
              <a:gd name="connsiteX1" fmla="*/ 3645416 w 8699634"/>
              <a:gd name="connsiteY1" fmla="*/ 0 h 6908066"/>
              <a:gd name="connsiteX2" fmla="*/ 7959626 w 8699634"/>
              <a:gd name="connsiteY2" fmla="*/ 16843 h 6908066"/>
              <a:gd name="connsiteX3" fmla="*/ 8699615 w 8699634"/>
              <a:gd name="connsiteY3" fmla="*/ 6893644 h 6908066"/>
              <a:gd name="connsiteX4" fmla="*/ 0 w 8699634"/>
              <a:gd name="connsiteY4" fmla="*/ 6908066 h 6908066"/>
              <a:gd name="connsiteX0" fmla="*/ 0 w 8699659"/>
              <a:gd name="connsiteY0" fmla="*/ 6908066 h 6908066"/>
              <a:gd name="connsiteX1" fmla="*/ 3645416 w 8699659"/>
              <a:gd name="connsiteY1" fmla="*/ 0 h 6908066"/>
              <a:gd name="connsiteX2" fmla="*/ 8389428 w 8699659"/>
              <a:gd name="connsiteY2" fmla="*/ 4487 h 6908066"/>
              <a:gd name="connsiteX3" fmla="*/ 8699615 w 8699659"/>
              <a:gd name="connsiteY3" fmla="*/ 6893644 h 6908066"/>
              <a:gd name="connsiteX4" fmla="*/ 0 w 8699659"/>
              <a:gd name="connsiteY4" fmla="*/ 6908066 h 6908066"/>
              <a:gd name="connsiteX0" fmla="*/ 0 w 8389428"/>
              <a:gd name="connsiteY0" fmla="*/ 6908066 h 6908066"/>
              <a:gd name="connsiteX1" fmla="*/ 3645416 w 8389428"/>
              <a:gd name="connsiteY1" fmla="*/ 0 h 6908066"/>
              <a:gd name="connsiteX2" fmla="*/ 8389428 w 8389428"/>
              <a:gd name="connsiteY2" fmla="*/ 4487 h 6908066"/>
              <a:gd name="connsiteX3" fmla="*/ 8372965 w 8389428"/>
              <a:gd name="connsiteY3" fmla="*/ 6893644 h 6908066"/>
              <a:gd name="connsiteX4" fmla="*/ 0 w 8389428"/>
              <a:gd name="connsiteY4" fmla="*/ 6908066 h 6908066"/>
              <a:gd name="connsiteX0" fmla="*/ 0 w 8389428"/>
              <a:gd name="connsiteY0" fmla="*/ 6908066 h 6908066"/>
              <a:gd name="connsiteX1" fmla="*/ 3645416 w 8389428"/>
              <a:gd name="connsiteY1" fmla="*/ 0 h 6908066"/>
              <a:gd name="connsiteX2" fmla="*/ 8389428 w 8389428"/>
              <a:gd name="connsiteY2" fmla="*/ 4487 h 6908066"/>
              <a:gd name="connsiteX3" fmla="*/ 8268040 w 8389428"/>
              <a:gd name="connsiteY3" fmla="*/ 6846510 h 6908066"/>
              <a:gd name="connsiteX4" fmla="*/ 0 w 8389428"/>
              <a:gd name="connsiteY4" fmla="*/ 6908066 h 6908066"/>
              <a:gd name="connsiteX0" fmla="*/ 0 w 8389428"/>
              <a:gd name="connsiteY0" fmla="*/ 6908066 h 6912497"/>
              <a:gd name="connsiteX1" fmla="*/ 3645416 w 8389428"/>
              <a:gd name="connsiteY1" fmla="*/ 0 h 6912497"/>
              <a:gd name="connsiteX2" fmla="*/ 8389428 w 8389428"/>
              <a:gd name="connsiteY2" fmla="*/ 4487 h 6912497"/>
              <a:gd name="connsiteX3" fmla="*/ 8359850 w 8389428"/>
              <a:gd name="connsiteY3" fmla="*/ 6912497 h 6912497"/>
              <a:gd name="connsiteX4" fmla="*/ 0 w 8389428"/>
              <a:gd name="connsiteY4" fmla="*/ 6908066 h 6912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9428" h="6912497">
                <a:moveTo>
                  <a:pt x="0" y="6908066"/>
                </a:moveTo>
                <a:lnTo>
                  <a:pt x="3645416" y="0"/>
                </a:lnTo>
                <a:lnTo>
                  <a:pt x="8389428" y="4487"/>
                </a:lnTo>
                <a:cubicBezTo>
                  <a:pt x="8385057" y="2301481"/>
                  <a:pt x="8364221" y="4615503"/>
                  <a:pt x="8359850" y="6912497"/>
                </a:cubicBezTo>
                <a:lnTo>
                  <a:pt x="0" y="6908066"/>
                </a:lnTo>
                <a:close/>
              </a:path>
            </a:pathLst>
          </a:cu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4038D384-6041-704C-B541-1B23169A6442}"/>
              </a:ext>
            </a:extLst>
          </p:cNvPr>
          <p:cNvSpPr/>
          <p:nvPr userDrawn="1"/>
        </p:nvSpPr>
        <p:spPr>
          <a:xfrm>
            <a:off x="0" y="6400799"/>
            <a:ext cx="12192000" cy="4572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fik 5">
            <a:extLst>
              <a:ext uri="{FF2B5EF4-FFF2-40B4-BE49-F238E27FC236}">
                <a16:creationId xmlns:a16="http://schemas.microsoft.com/office/drawing/2014/main" id="{8A91E378-3E54-F541-AD4B-EA57082935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69308" y="6493947"/>
            <a:ext cx="1034804" cy="258701"/>
          </a:xfrm>
          <a:prstGeom prst="rect">
            <a:avLst/>
          </a:prstGeom>
        </p:spPr>
      </p:pic>
      <p:sp>
        <p:nvSpPr>
          <p:cNvPr id="19" name="Textplatzhalter 9">
            <a:extLst>
              <a:ext uri="{FF2B5EF4-FFF2-40B4-BE49-F238E27FC236}">
                <a16:creationId xmlns:a16="http://schemas.microsoft.com/office/drawing/2014/main" id="{0EB6A2C2-63EB-7848-95F5-AE16018F63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1021598"/>
            <a:ext cx="10837862" cy="5835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buNone/>
              <a:defRPr sz="1200" b="1" i="0" spc="250" baseline="0">
                <a:solidFill>
                  <a:srgbClr val="999999"/>
                </a:solidFill>
                <a:latin typeface="Work Sans SemiBold" pitchFamily="2" charset="77"/>
              </a:defRPr>
            </a:lvl1pPr>
          </a:lstStyle>
          <a:p>
            <a:r>
              <a:rPr lang="de-DE" dirty="0"/>
              <a:t>DESCRIPTION SHORT</a:t>
            </a:r>
          </a:p>
        </p:txBody>
      </p:sp>
      <p:sp>
        <p:nvSpPr>
          <p:cNvPr id="39" name="Slide Number Placeholder 17">
            <a:extLst>
              <a:ext uri="{FF2B5EF4-FFF2-40B4-BE49-F238E27FC236}">
                <a16:creationId xmlns:a16="http://schemas.microsoft.com/office/drawing/2014/main" id="{C8ABB767-7256-8847-ADEA-94C87778D96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589767" y="6448425"/>
            <a:ext cx="5834748" cy="409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Proprietary &amp; Confidential  |  Page </a:t>
            </a:r>
            <a:fld id="{14750DDC-144F-4726-B5C4-15A002B8A51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56A32AC-1EEC-B540-9D2D-2DD50E661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13" y="504000"/>
            <a:ext cx="10837862" cy="516154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6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18691238-2716-E949-9A11-5621F5F5086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58810" y="1606567"/>
            <a:ext cx="5521308" cy="4748513"/>
          </a:xfrm>
        </p:spPr>
        <p:txBody>
          <a:bodyPr/>
          <a:lstStyle>
            <a:lvl1pPr>
              <a:lnSpc>
                <a:spcPct val="100000"/>
              </a:lnSpc>
              <a:buClr>
                <a:schemeClr val="bg1">
                  <a:lumMod val="50000"/>
                </a:schemeClr>
              </a:buClr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Clr>
                <a:schemeClr val="bg1">
                  <a:lumMod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Clr>
                <a:schemeClr val="bg1">
                  <a:lumMod val="50000"/>
                </a:schemeClr>
              </a:buClr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Clr>
                <a:schemeClr val="bg1">
                  <a:lumMod val="50000"/>
                </a:schemeClr>
              </a:buClr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Clr>
                <a:schemeClr val="bg1">
                  <a:lumMod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041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6126606" y="0"/>
            <a:ext cx="6065394" cy="6400799"/>
          </a:xfrm>
          <a:pattFill prst="dotGrid">
            <a:fgClr>
              <a:schemeClr val="accent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E4AC5AB-27A3-1842-9C55-B093FAB5ED96}"/>
              </a:ext>
            </a:extLst>
          </p:cNvPr>
          <p:cNvSpPr/>
          <p:nvPr userDrawn="1"/>
        </p:nvSpPr>
        <p:spPr>
          <a:xfrm>
            <a:off x="0" y="6400799"/>
            <a:ext cx="12192000" cy="4572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5">
            <a:extLst>
              <a:ext uri="{FF2B5EF4-FFF2-40B4-BE49-F238E27FC236}">
                <a16:creationId xmlns:a16="http://schemas.microsoft.com/office/drawing/2014/main" id="{39A34FDC-9BDF-F344-9D49-F5FDA0AEC3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69308" y="6493947"/>
            <a:ext cx="1034804" cy="258701"/>
          </a:xfrm>
          <a:prstGeom prst="rect">
            <a:avLst/>
          </a:prstGeom>
        </p:spPr>
      </p:pic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0622BB1E-D912-4742-9CF0-5F0F62B3363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58810" y="1606567"/>
            <a:ext cx="5052189" cy="4748513"/>
          </a:xfrm>
        </p:spPr>
        <p:txBody>
          <a:bodyPr/>
          <a:lstStyle>
            <a:lvl1pPr>
              <a:lnSpc>
                <a:spcPct val="100000"/>
              </a:lnSpc>
              <a:buClr>
                <a:schemeClr val="bg1">
                  <a:lumMod val="50000"/>
                </a:schemeClr>
              </a:buClr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Clr>
                <a:schemeClr val="bg1">
                  <a:lumMod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Clr>
                <a:schemeClr val="bg1">
                  <a:lumMod val="50000"/>
                </a:schemeClr>
              </a:buClr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Clr>
                <a:schemeClr val="bg1">
                  <a:lumMod val="50000"/>
                </a:schemeClr>
              </a:buClr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Clr>
                <a:schemeClr val="bg1">
                  <a:lumMod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6FB672D-7D78-3047-A0A6-567E59679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811" y="504000"/>
            <a:ext cx="5052189" cy="1103647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Slide Number Placeholder 17">
            <a:extLst>
              <a:ext uri="{FF2B5EF4-FFF2-40B4-BE49-F238E27FC236}">
                <a16:creationId xmlns:a16="http://schemas.microsoft.com/office/drawing/2014/main" id="{26786943-A514-9E42-8A62-8550507FA6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5711000" y="6448425"/>
            <a:ext cx="4713516" cy="409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Proprietary &amp; Confidential  |  Page </a:t>
            </a:r>
            <a:fld id="{14750DDC-144F-4726-B5C4-15A002B8A5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95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Empty"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126606" y="0"/>
            <a:ext cx="6065394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C7B7350-EFD1-8644-9BCE-52F1CE84AEFD}"/>
              </a:ext>
            </a:extLst>
          </p:cNvPr>
          <p:cNvSpPr/>
          <p:nvPr userDrawn="1"/>
        </p:nvSpPr>
        <p:spPr>
          <a:xfrm>
            <a:off x="0" y="6400799"/>
            <a:ext cx="12192000" cy="4572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5">
            <a:extLst>
              <a:ext uri="{FF2B5EF4-FFF2-40B4-BE49-F238E27FC236}">
                <a16:creationId xmlns:a16="http://schemas.microsoft.com/office/drawing/2014/main" id="{37B3E777-B45D-A64D-9946-1D0F6A5D1E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69308" y="6493947"/>
            <a:ext cx="1034804" cy="258701"/>
          </a:xfrm>
          <a:prstGeom prst="rect">
            <a:avLst/>
          </a:prstGeom>
        </p:spPr>
      </p:pic>
      <p:sp>
        <p:nvSpPr>
          <p:cNvPr id="25" name="Slide Number Placeholder 17">
            <a:extLst>
              <a:ext uri="{FF2B5EF4-FFF2-40B4-BE49-F238E27FC236}">
                <a16:creationId xmlns:a16="http://schemas.microsoft.com/office/drawing/2014/main" id="{5F67B69A-465A-0549-89A3-444AD675E5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5711000" y="6448425"/>
            <a:ext cx="4713516" cy="409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Proprietary &amp; Confidential  |  Page </a:t>
            </a:r>
            <a:fld id="{14750DDC-144F-4726-B5C4-15A002B8A51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2C203934-528D-BF4B-99BA-28E953E38DB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58810" y="1606567"/>
            <a:ext cx="5052189" cy="4748513"/>
          </a:xfrm>
        </p:spPr>
        <p:txBody>
          <a:bodyPr/>
          <a:lstStyle>
            <a:lvl1pPr>
              <a:lnSpc>
                <a:spcPct val="100000"/>
              </a:lnSpc>
              <a:buClr>
                <a:schemeClr val="bg1">
                  <a:lumMod val="50000"/>
                </a:schemeClr>
              </a:buClr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Clr>
                <a:schemeClr val="bg1">
                  <a:lumMod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Clr>
                <a:schemeClr val="bg1">
                  <a:lumMod val="50000"/>
                </a:schemeClr>
              </a:buClr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Clr>
                <a:schemeClr val="bg1">
                  <a:lumMod val="50000"/>
                </a:schemeClr>
              </a:buClr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Clr>
                <a:schemeClr val="bg1">
                  <a:lumMod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B4B4AF7-0619-FE45-B4B4-F3C6B0911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811" y="504000"/>
            <a:ext cx="5052189" cy="1103647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313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813" y="503999"/>
            <a:ext cx="10837862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813" y="1447200"/>
            <a:ext cx="10837862" cy="46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dirty="0"/>
              <a:t>Clique para editar os estilos do texto de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75438" y="6446983"/>
            <a:ext cx="6201032" cy="409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Proprietary &amp; Confidential  |  Page </a:t>
            </a:r>
            <a:fld id="{14750DDC-144F-4726-B5C4-15A002B8A5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49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712" r:id="rId2"/>
    <p:sldLayoutId id="2147483713" r:id="rId3"/>
    <p:sldLayoutId id="2147483654" r:id="rId4"/>
    <p:sldLayoutId id="2147483706" r:id="rId5"/>
    <p:sldLayoutId id="2147483656" r:id="rId6"/>
    <p:sldLayoutId id="2147483686" r:id="rId7"/>
    <p:sldLayoutId id="2147483651" r:id="rId8"/>
    <p:sldLayoutId id="2147483657" r:id="rId9"/>
    <p:sldLayoutId id="2147483678" r:id="rId10"/>
    <p:sldLayoutId id="2147483714" r:id="rId11"/>
    <p:sldLayoutId id="2147483724" r:id="rId12"/>
    <p:sldLayoutId id="2147483715" r:id="rId13"/>
    <p:sldLayoutId id="2147483716" r:id="rId14"/>
    <p:sldLayoutId id="2147483717" r:id="rId15"/>
    <p:sldLayoutId id="2147483718" r:id="rId16"/>
    <p:sldLayoutId id="2147483719" r:id="rId17"/>
    <p:sldLayoutId id="2147483720" r:id="rId18"/>
    <p:sldLayoutId id="2147483721" r:id="rId19"/>
    <p:sldLayoutId id="2147483722" r:id="rId20"/>
    <p:sldLayoutId id="2147483725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Work Sans Light" panose="00000400000000000000" pitchFamily="2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24" userDrawn="1">
          <p15:clr>
            <a:srgbClr val="F26B43"/>
          </p15:clr>
        </p15:guide>
        <p15:guide id="2" pos="415" userDrawn="1">
          <p15:clr>
            <a:srgbClr val="F26B43"/>
          </p15:clr>
        </p15:guide>
        <p15:guide id="3" pos="7242" userDrawn="1">
          <p15:clr>
            <a:srgbClr val="F26B43"/>
          </p15:clr>
        </p15:guide>
        <p15:guide id="4" pos="39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nfirebase.i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v5.rnfirebase.io/docs/v5.x.x/installation/android#2.-Setup-google-services.jso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firebase.google.com/docs/android/setu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51AE68-A8EC-7741-9894-135D9D391D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Push Notifications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5A5B1F98-731C-9F4A-9643-2016E2D357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React Native</a:t>
            </a:r>
          </a:p>
        </p:txBody>
      </p:sp>
      <p:pic>
        <p:nvPicPr>
          <p:cNvPr id="34" name="Marcador de Posição da Imagem 33" descr="Uma imagem com sentado, grande, mesa, edifício&#10;&#10;Descrição gerada automaticamente">
            <a:extLst>
              <a:ext uri="{FF2B5EF4-FFF2-40B4-BE49-F238E27FC236}">
                <a16:creationId xmlns:a16="http://schemas.microsoft.com/office/drawing/2014/main" id="{F5D13166-3837-F943-966E-0F74C31E037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0" r="20900"/>
          <a:stretch/>
        </p:blipFill>
        <p:spPr/>
      </p:pic>
    </p:spTree>
    <p:extLst>
      <p:ext uri="{BB962C8B-B14F-4D97-AF65-F5344CB8AC3E}">
        <p14:creationId xmlns:p14="http://schemas.microsoft.com/office/powerpoint/2010/main" val="1852417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BD41E8-B303-8742-A8DF-3C3883E1B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Notification Hubs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A473267C-0CCF-7144-8A54-BD358AA9552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Proprietary &amp; Confidential  |  Page </a:t>
            </a:r>
            <a:fld id="{14750DDC-144F-4726-B5C4-15A002B8A51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F76651E-6852-5544-A784-3561CCE8542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 Easy-to-use and scaled-out push engine</a:t>
            </a:r>
          </a:p>
          <a:p>
            <a:r>
              <a:rPr lang="en-US" dirty="0"/>
              <a:t>Allows to send notifications to any platform</a:t>
            </a:r>
          </a:p>
          <a:p>
            <a:r>
              <a:rPr lang="en-US" dirty="0"/>
              <a:t>Cross backends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9208C398-4648-48E7-B775-24881748A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744" y="2487562"/>
            <a:ext cx="560070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080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BD41E8-B303-8742-A8DF-3C3883E1B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Native Firebase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A473267C-0CCF-7144-8A54-BD358AA9552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Proprietary &amp; Confidential  |  Page </a:t>
            </a:r>
            <a:fld id="{14750DDC-144F-4726-B5C4-15A002B8A51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F76651E-6852-5544-A784-3561CCE8542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Collection of RN modules connecting you to Firebase services</a:t>
            </a:r>
          </a:p>
          <a:p>
            <a:r>
              <a:rPr lang="en-US" dirty="0"/>
              <a:t>Light-weight JavaScript modules to connect to the native Firebase SDKs</a:t>
            </a:r>
          </a:p>
          <a:p>
            <a:pPr lvl="1"/>
            <a:r>
              <a:rPr lang="pt-PT" dirty="0" err="1"/>
              <a:t>Analytics</a:t>
            </a:r>
            <a:endParaRPr lang="pt-PT" dirty="0"/>
          </a:p>
          <a:p>
            <a:pPr lvl="1"/>
            <a:r>
              <a:rPr lang="pt-PT" b="1" dirty="0" err="1"/>
              <a:t>Cloud</a:t>
            </a:r>
            <a:r>
              <a:rPr lang="pt-PT" b="1" dirty="0"/>
              <a:t> </a:t>
            </a:r>
            <a:r>
              <a:rPr lang="pt-PT" b="1" dirty="0" err="1"/>
              <a:t>Messaging</a:t>
            </a:r>
            <a:endParaRPr lang="pt-PT" b="1" dirty="0"/>
          </a:p>
          <a:p>
            <a:pPr lvl="1"/>
            <a:r>
              <a:rPr lang="pt-PT" b="1" dirty="0" err="1"/>
              <a:t>Notifications</a:t>
            </a:r>
            <a:endParaRPr lang="pt-PT" b="1" dirty="0"/>
          </a:p>
          <a:p>
            <a:pPr lvl="1"/>
            <a:r>
              <a:rPr lang="pt-PT" dirty="0"/>
              <a:t>...</a:t>
            </a:r>
          </a:p>
          <a:p>
            <a:r>
              <a:rPr lang="pt-PT" dirty="0" err="1"/>
              <a:t>Source</a:t>
            </a:r>
            <a:r>
              <a:rPr lang="pt-PT" dirty="0"/>
              <a:t>: </a:t>
            </a:r>
            <a:r>
              <a:rPr lang="pt-PT" dirty="0">
                <a:hlinkClick r:id="rId3"/>
              </a:rPr>
              <a:t>https://rnfirebase.io/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216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BD41E8-B303-8742-A8DF-3C3883E1B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example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A473267C-0CCF-7144-8A54-BD358AA9552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Proprietary &amp; Confidential  |  Page </a:t>
            </a:r>
            <a:fld id="{14750DDC-144F-4726-B5C4-15A002B8A51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F76651E-6852-5544-A784-3561CCE8542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pt-PT" dirty="0"/>
              <a:t>(1) </a:t>
            </a:r>
            <a:r>
              <a:rPr lang="pt-PT" dirty="0" err="1"/>
              <a:t>Create</a:t>
            </a:r>
            <a:r>
              <a:rPr lang="pt-PT" dirty="0"/>
              <a:t> </a:t>
            </a:r>
            <a:r>
              <a:rPr lang="pt-PT" dirty="0" err="1"/>
              <a:t>Azure</a:t>
            </a:r>
            <a:r>
              <a:rPr lang="pt-PT" dirty="0"/>
              <a:t> </a:t>
            </a:r>
            <a:r>
              <a:rPr lang="pt-PT" dirty="0" err="1"/>
              <a:t>Notification</a:t>
            </a:r>
            <a:r>
              <a:rPr lang="pt-PT" dirty="0"/>
              <a:t> </a:t>
            </a:r>
            <a:r>
              <a:rPr lang="pt-PT" dirty="0" err="1"/>
              <a:t>Hub</a:t>
            </a:r>
            <a:endParaRPr lang="pt-PT" dirty="0"/>
          </a:p>
          <a:p>
            <a:r>
              <a:rPr lang="pt-PT" dirty="0"/>
              <a:t>(2) API ASP.NET Core Web </a:t>
            </a:r>
            <a:r>
              <a:rPr lang="pt-PT" dirty="0" err="1"/>
              <a:t>Application</a:t>
            </a:r>
            <a:endParaRPr lang="pt-PT" dirty="0"/>
          </a:p>
          <a:p>
            <a:r>
              <a:rPr lang="pt-PT" dirty="0"/>
              <a:t>(3) </a:t>
            </a:r>
            <a:r>
              <a:rPr lang="pt-PT" dirty="0" err="1"/>
              <a:t>React</a:t>
            </a:r>
            <a:r>
              <a:rPr lang="pt-PT" dirty="0"/>
              <a:t> </a:t>
            </a:r>
            <a:r>
              <a:rPr lang="pt-PT" dirty="0" err="1"/>
              <a:t>Native</a:t>
            </a:r>
            <a:r>
              <a:rPr lang="pt-PT" dirty="0"/>
              <a:t> App</a:t>
            </a:r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65504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BD41E8-B303-8742-A8DF-3C3883E1B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(1) </a:t>
            </a:r>
            <a:r>
              <a:rPr lang="pt-PT" dirty="0" err="1"/>
              <a:t>Create</a:t>
            </a:r>
            <a:r>
              <a:rPr lang="pt-PT" dirty="0"/>
              <a:t> </a:t>
            </a:r>
            <a:r>
              <a:rPr lang="pt-PT" dirty="0" err="1"/>
              <a:t>Azure</a:t>
            </a:r>
            <a:r>
              <a:rPr lang="pt-PT" dirty="0"/>
              <a:t> </a:t>
            </a:r>
            <a:r>
              <a:rPr lang="pt-PT" dirty="0" err="1"/>
              <a:t>Notification</a:t>
            </a:r>
            <a:r>
              <a:rPr lang="pt-PT" dirty="0"/>
              <a:t> </a:t>
            </a:r>
            <a:r>
              <a:rPr lang="pt-PT" dirty="0" err="1"/>
              <a:t>Hub</a:t>
            </a:r>
            <a:endParaRPr lang="en-US" dirty="0"/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A473267C-0CCF-7144-8A54-BD358AA9552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Proprietary &amp; Confidential  |  Page </a:t>
            </a:r>
            <a:fld id="{14750DDC-144F-4726-B5C4-15A002B8A51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F76651E-6852-5544-A784-3561CCE8542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pt-PT" dirty="0"/>
          </a:p>
          <a:p>
            <a:pPr lvl="1"/>
            <a:endParaRPr lang="pt-PT" dirty="0"/>
          </a:p>
          <a:p>
            <a:pPr lvl="1"/>
            <a:endParaRPr lang="pt-P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C1470F-5831-43DE-9FA4-B23E855E5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09" y="951353"/>
            <a:ext cx="3616994" cy="57835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D773A4-3A0F-45F3-B236-9918EE4FF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4245" y="956655"/>
            <a:ext cx="3706997" cy="3494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136BC4-7936-460B-A011-6A39E0AA63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9816" y="951353"/>
            <a:ext cx="3706823" cy="532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909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BD41E8-B303-8742-A8DF-3C3883E1B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(2) </a:t>
            </a:r>
            <a:r>
              <a:rPr lang="pt-PT" dirty="0"/>
              <a:t>API ASP.NET Core Web </a:t>
            </a:r>
            <a:r>
              <a:rPr lang="pt-PT" dirty="0" err="1"/>
              <a:t>Application</a:t>
            </a:r>
            <a:endParaRPr lang="en-US" dirty="0"/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A473267C-0CCF-7144-8A54-BD358AA9552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Proprietary &amp; Confidential  |  Page </a:t>
            </a:r>
            <a:fld id="{14750DDC-144F-4726-B5C4-15A002B8A51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F76651E-6852-5544-A784-3561CCE8542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pt-PT" dirty="0" err="1"/>
              <a:t>Install</a:t>
            </a:r>
            <a:r>
              <a:rPr lang="pt-PT" dirty="0"/>
              <a:t> </a:t>
            </a:r>
            <a:r>
              <a:rPr lang="pt-PT" dirty="0" err="1"/>
              <a:t>Microsoft.Azure.NotificationHubs.Messaging</a:t>
            </a:r>
            <a:r>
              <a:rPr lang="pt-PT" dirty="0"/>
              <a:t> </a:t>
            </a:r>
            <a:r>
              <a:rPr lang="pt-PT" dirty="0" err="1"/>
              <a:t>from</a:t>
            </a:r>
            <a:r>
              <a:rPr lang="pt-PT" dirty="0"/>
              <a:t> </a:t>
            </a:r>
            <a:r>
              <a:rPr lang="pt-PT" dirty="0" err="1"/>
              <a:t>NuGet</a:t>
            </a:r>
            <a:endParaRPr lang="pt-PT" dirty="0"/>
          </a:p>
          <a:p>
            <a:r>
              <a:rPr lang="pt-PT" dirty="0"/>
              <a:t>[POST] </a:t>
            </a:r>
            <a:r>
              <a:rPr lang="pt-PT" dirty="0" err="1"/>
              <a:t>notifications</a:t>
            </a:r>
            <a:r>
              <a:rPr lang="pt-PT" dirty="0"/>
              <a:t>/</a:t>
            </a:r>
            <a:r>
              <a:rPr lang="pt-PT" dirty="0" err="1"/>
              <a:t>register</a:t>
            </a:r>
            <a:endParaRPr lang="pt-PT" dirty="0"/>
          </a:p>
          <a:p>
            <a:pPr lvl="1"/>
            <a:r>
              <a:rPr lang="en-US" dirty="0" err="1"/>
              <a:t>NotificationHubClient.CreateClientFromConnectionString</a:t>
            </a:r>
            <a:r>
              <a:rPr lang="en-US" dirty="0"/>
              <a:t>(connection, name)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registrationId</a:t>
            </a:r>
            <a:r>
              <a:rPr lang="en-US" dirty="0"/>
              <a:t>  = await </a:t>
            </a:r>
            <a:r>
              <a:rPr lang="en-US" dirty="0" err="1"/>
              <a:t>notificationHub.CreateRegistrationIdAsync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Create a </a:t>
            </a:r>
            <a:r>
              <a:rPr lang="en-US" dirty="0" err="1"/>
              <a:t>FcmRegistrationDescription</a:t>
            </a:r>
            <a:endParaRPr lang="en-US" dirty="0"/>
          </a:p>
          <a:p>
            <a:pPr lvl="2"/>
            <a:r>
              <a:rPr lang="en-US" dirty="0"/>
              <a:t>Info with </a:t>
            </a:r>
            <a:r>
              <a:rPr lang="en-US" dirty="0" err="1"/>
              <a:t>registrationId</a:t>
            </a:r>
            <a:r>
              <a:rPr lang="en-US" dirty="0"/>
              <a:t>, </a:t>
            </a:r>
            <a:r>
              <a:rPr lang="en-US" dirty="0" err="1"/>
              <a:t>PnsToken</a:t>
            </a:r>
            <a:r>
              <a:rPr lang="en-US" dirty="0"/>
              <a:t> and Tags</a:t>
            </a:r>
          </a:p>
          <a:p>
            <a:pPr lvl="1"/>
            <a:r>
              <a:rPr lang="en-US" dirty="0"/>
              <a:t>await </a:t>
            </a:r>
            <a:r>
              <a:rPr lang="en-US" dirty="0" err="1"/>
              <a:t>notificationHub.CreateOrUpdateRegistrationAsync</a:t>
            </a:r>
            <a:r>
              <a:rPr lang="en-US" dirty="0"/>
              <a:t>(registration)</a:t>
            </a:r>
          </a:p>
          <a:p>
            <a:endParaRPr lang="pt-PT" dirty="0"/>
          </a:p>
          <a:p>
            <a:r>
              <a:rPr lang="pt-PT" dirty="0"/>
              <a:t>[POST] </a:t>
            </a:r>
            <a:r>
              <a:rPr lang="pt-PT" dirty="0" err="1"/>
              <a:t>notifications</a:t>
            </a:r>
            <a:r>
              <a:rPr lang="pt-PT" dirty="0"/>
              <a:t>/</a:t>
            </a:r>
            <a:r>
              <a:rPr lang="pt-PT" dirty="0" err="1"/>
              <a:t>send</a:t>
            </a:r>
            <a:endParaRPr lang="pt-PT" dirty="0"/>
          </a:p>
          <a:p>
            <a:pPr lvl="1"/>
            <a:r>
              <a:rPr lang="en-US" dirty="0" err="1"/>
              <a:t>NotificationHubClient.CreateClientFromConnectionString</a:t>
            </a:r>
            <a:r>
              <a:rPr lang="en-US" dirty="0"/>
              <a:t>(connection, name)</a:t>
            </a:r>
          </a:p>
          <a:p>
            <a:pPr lvl="1"/>
            <a:r>
              <a:rPr lang="pt-PT" dirty="0" err="1"/>
              <a:t>await</a:t>
            </a:r>
            <a:r>
              <a:rPr lang="pt-PT" dirty="0"/>
              <a:t> </a:t>
            </a:r>
            <a:r>
              <a:rPr lang="pt-PT" dirty="0" err="1"/>
              <a:t>notificationHub.SendFcmNativeNotificationAsync</a:t>
            </a:r>
            <a:r>
              <a:rPr lang="pt-PT" dirty="0"/>
              <a:t>(</a:t>
            </a:r>
            <a:r>
              <a:rPr lang="pt-PT" dirty="0" err="1"/>
              <a:t>serializedPayload</a:t>
            </a:r>
            <a:r>
              <a:rPr lang="pt-PT" dirty="0"/>
              <a:t>, </a:t>
            </a:r>
            <a:r>
              <a:rPr lang="pt-PT" dirty="0" err="1"/>
              <a:t>tags</a:t>
            </a:r>
            <a:r>
              <a:rPr lang="pt-PT" dirty="0"/>
              <a:t>);</a:t>
            </a:r>
          </a:p>
          <a:p>
            <a:pPr lvl="1"/>
            <a:endParaRPr lang="pt-PT" dirty="0"/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09961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BD41E8-B303-8742-A8DF-3C3883E1B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(3) </a:t>
            </a:r>
            <a:r>
              <a:rPr lang="pt-PT" dirty="0" err="1"/>
              <a:t>React</a:t>
            </a:r>
            <a:r>
              <a:rPr lang="pt-PT" dirty="0"/>
              <a:t> </a:t>
            </a:r>
            <a:r>
              <a:rPr lang="pt-PT" dirty="0" err="1"/>
              <a:t>Native</a:t>
            </a:r>
            <a:r>
              <a:rPr lang="pt-PT" dirty="0"/>
              <a:t> App</a:t>
            </a:r>
            <a:endParaRPr lang="en-US" dirty="0"/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A473267C-0CCF-7144-8A54-BD358AA9552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Proprietary &amp; Confidential  |  Page </a:t>
            </a:r>
            <a:fld id="{14750DDC-144F-4726-B5C4-15A002B8A51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F76651E-6852-5544-A784-3561CCE8542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pt-PT" dirty="0" err="1"/>
              <a:t>Boilerplate</a:t>
            </a:r>
            <a:r>
              <a:rPr lang="pt-PT" dirty="0"/>
              <a:t> - </a:t>
            </a:r>
            <a:r>
              <a:rPr lang="pt-PT" dirty="0" err="1"/>
              <a:t>npx</a:t>
            </a:r>
            <a:r>
              <a:rPr lang="pt-PT" dirty="0"/>
              <a:t> </a:t>
            </a:r>
            <a:r>
              <a:rPr lang="pt-PT" dirty="0" err="1"/>
              <a:t>react-native</a:t>
            </a:r>
            <a:r>
              <a:rPr lang="pt-PT" dirty="0"/>
              <a:t> </a:t>
            </a:r>
            <a:r>
              <a:rPr lang="pt-PT" dirty="0" err="1"/>
              <a:t>init</a:t>
            </a:r>
            <a:r>
              <a:rPr lang="pt-PT" dirty="0"/>
              <a:t> </a:t>
            </a:r>
            <a:r>
              <a:rPr lang="pt-PT" dirty="0" err="1"/>
              <a:t>PushNotificationsApp</a:t>
            </a:r>
            <a:endParaRPr lang="pt-PT" dirty="0"/>
          </a:p>
          <a:p>
            <a:r>
              <a:rPr lang="pt-PT" dirty="0" err="1"/>
              <a:t>yarn</a:t>
            </a:r>
            <a:r>
              <a:rPr lang="pt-PT" dirty="0"/>
              <a:t> </a:t>
            </a:r>
            <a:r>
              <a:rPr lang="pt-PT" dirty="0" err="1"/>
              <a:t>add</a:t>
            </a:r>
            <a:r>
              <a:rPr lang="pt-PT" dirty="0"/>
              <a:t> </a:t>
            </a:r>
            <a:r>
              <a:rPr lang="pt-PT" dirty="0" err="1"/>
              <a:t>axios</a:t>
            </a:r>
            <a:endParaRPr lang="pt-PT" dirty="0"/>
          </a:p>
          <a:p>
            <a:r>
              <a:rPr lang="pt-PT" dirty="0" err="1"/>
              <a:t>yarn</a:t>
            </a:r>
            <a:r>
              <a:rPr lang="pt-PT" dirty="0"/>
              <a:t> </a:t>
            </a:r>
            <a:r>
              <a:rPr lang="pt-PT" dirty="0" err="1"/>
              <a:t>add</a:t>
            </a:r>
            <a:r>
              <a:rPr lang="pt-PT" dirty="0"/>
              <a:t> </a:t>
            </a:r>
            <a:r>
              <a:rPr lang="pt-PT" dirty="0" err="1"/>
              <a:t>react-native-firebase</a:t>
            </a:r>
            <a:endParaRPr lang="pt-PT" dirty="0"/>
          </a:p>
          <a:p>
            <a:r>
              <a:rPr lang="pt-PT" dirty="0">
                <a:hlinkClick r:id="rId3"/>
              </a:rPr>
              <a:t>Setup google-</a:t>
            </a:r>
            <a:r>
              <a:rPr lang="pt-PT" dirty="0" err="1">
                <a:hlinkClick r:id="rId3"/>
              </a:rPr>
              <a:t>services.json</a:t>
            </a:r>
            <a:r>
              <a:rPr lang="pt-PT" dirty="0"/>
              <a:t>/ </a:t>
            </a:r>
            <a:r>
              <a:rPr lang="pt-PT" dirty="0" err="1"/>
              <a:t>GoogleService-Info.plist</a:t>
            </a:r>
            <a:endParaRPr lang="pt-PT" dirty="0"/>
          </a:p>
          <a:p>
            <a:pPr lvl="1"/>
            <a:r>
              <a:rPr lang="pt-PT" dirty="0">
                <a:hlinkClick r:id="rId4"/>
              </a:rPr>
              <a:t>https://firebase.google.com/docs/android/setup</a:t>
            </a:r>
            <a:endParaRPr lang="pt-PT" dirty="0"/>
          </a:p>
          <a:p>
            <a:pPr lvl="1"/>
            <a:endParaRPr lang="pt-PT" dirty="0"/>
          </a:p>
          <a:p>
            <a:pPr marL="457200" lvl="1" indent="0">
              <a:buNone/>
            </a:pPr>
            <a:endParaRPr lang="pt-PT" dirty="0"/>
          </a:p>
          <a:p>
            <a:endParaRPr lang="pt-PT" dirty="0"/>
          </a:p>
          <a:p>
            <a:pPr lvl="1"/>
            <a:endParaRPr lang="pt-P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17644B-61E1-449D-9EDE-4300906E90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5945" y="2138091"/>
            <a:ext cx="4991917" cy="32802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2B5F83-DC85-41CF-939D-0D66EBB8A7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503" y="3429000"/>
            <a:ext cx="6539657" cy="343382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5A2A02-CA9B-4FA8-8A3F-827AF77012DF}"/>
              </a:ext>
            </a:extLst>
          </p:cNvPr>
          <p:cNvCxnSpPr>
            <a:cxnSpLocks/>
          </p:cNvCxnSpPr>
          <p:nvPr/>
        </p:nvCxnSpPr>
        <p:spPr>
          <a:xfrm flipV="1">
            <a:off x="6000206" y="2926080"/>
            <a:ext cx="2412274" cy="1628138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131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BD41E8-B303-8742-A8DF-3C3883E1B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(3) </a:t>
            </a:r>
            <a:r>
              <a:rPr lang="pt-PT" dirty="0" err="1"/>
              <a:t>React</a:t>
            </a:r>
            <a:r>
              <a:rPr lang="pt-PT" dirty="0"/>
              <a:t> </a:t>
            </a:r>
            <a:r>
              <a:rPr lang="pt-PT" dirty="0" err="1"/>
              <a:t>Native</a:t>
            </a:r>
            <a:r>
              <a:rPr lang="pt-PT" dirty="0"/>
              <a:t> App</a:t>
            </a:r>
            <a:endParaRPr lang="en-US" dirty="0"/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A473267C-0CCF-7144-8A54-BD358AA9552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Proprietary &amp; Confidential  |  Page </a:t>
            </a:r>
            <a:fld id="{14750DDC-144F-4726-B5C4-15A002B8A51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F76651E-6852-5544-A784-3561CCE8542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pt-PT" dirty="0" err="1"/>
              <a:t>Add</a:t>
            </a:r>
            <a:r>
              <a:rPr lang="pt-PT" dirty="0"/>
              <a:t> google-</a:t>
            </a:r>
            <a:r>
              <a:rPr lang="pt-PT" dirty="0" err="1"/>
              <a:t>services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Firebase</a:t>
            </a:r>
            <a:r>
              <a:rPr lang="pt-PT" dirty="0"/>
              <a:t> Modules as a </a:t>
            </a:r>
            <a:r>
              <a:rPr lang="pt-PT" dirty="0" err="1"/>
              <a:t>dependency</a:t>
            </a:r>
            <a:endParaRPr lang="pt-PT" dirty="0"/>
          </a:p>
          <a:p>
            <a:r>
              <a:rPr lang="pt-PT" dirty="0" err="1"/>
              <a:t>Install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RNFirebase</a:t>
            </a:r>
            <a:r>
              <a:rPr lang="pt-PT" dirty="0"/>
              <a:t> </a:t>
            </a:r>
            <a:r>
              <a:rPr lang="pt-PT" dirty="0" err="1"/>
              <a:t>Messaging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Notifications</a:t>
            </a:r>
            <a:r>
              <a:rPr lang="pt-PT" dirty="0"/>
              <a:t> packages</a:t>
            </a:r>
          </a:p>
          <a:p>
            <a:endParaRPr lang="pt-PT" dirty="0"/>
          </a:p>
          <a:p>
            <a:r>
              <a:rPr lang="pt-PT" dirty="0" err="1"/>
              <a:t>Development</a:t>
            </a:r>
            <a:endParaRPr lang="pt-PT" dirty="0"/>
          </a:p>
          <a:p>
            <a:pPr lvl="1"/>
            <a:r>
              <a:rPr lang="pt-PT" dirty="0" err="1"/>
              <a:t>Retrieve</a:t>
            </a:r>
            <a:r>
              <a:rPr lang="pt-PT" dirty="0"/>
              <a:t> </a:t>
            </a:r>
            <a:r>
              <a:rPr lang="pt-PT" dirty="0" err="1"/>
              <a:t>token</a:t>
            </a:r>
            <a:r>
              <a:rPr lang="pt-PT" dirty="0"/>
              <a:t> </a:t>
            </a:r>
            <a:r>
              <a:rPr lang="pt-PT" dirty="0" err="1"/>
              <a:t>from</a:t>
            </a:r>
            <a:r>
              <a:rPr lang="pt-PT" dirty="0"/>
              <a:t> </a:t>
            </a:r>
            <a:r>
              <a:rPr lang="pt-PT" dirty="0" err="1"/>
              <a:t>Firebase</a:t>
            </a:r>
            <a:endParaRPr lang="pt-PT" dirty="0"/>
          </a:p>
          <a:p>
            <a:pPr lvl="1"/>
            <a:r>
              <a:rPr lang="pt-PT" dirty="0" err="1"/>
              <a:t>Implement</a:t>
            </a:r>
            <a:r>
              <a:rPr lang="pt-PT" dirty="0"/>
              <a:t> </a:t>
            </a:r>
            <a:r>
              <a:rPr lang="pt-PT" dirty="0" err="1"/>
              <a:t>notification</a:t>
            </a:r>
            <a:r>
              <a:rPr lang="pt-PT" dirty="0"/>
              <a:t> </a:t>
            </a:r>
            <a:r>
              <a:rPr lang="pt-PT" dirty="0" err="1"/>
              <a:t>listeners</a:t>
            </a:r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pPr lvl="1"/>
            <a:endParaRPr lang="pt-P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C7DC30-9250-4DF9-BB31-564353A5B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525" y="2195805"/>
            <a:ext cx="6448697" cy="408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183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51AE68-A8EC-7741-9894-135D9D391D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5A5B1F98-731C-9F4A-9643-2016E2D357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mario.oliveira@anova.com</a:t>
            </a:r>
          </a:p>
        </p:txBody>
      </p:sp>
      <p:pic>
        <p:nvPicPr>
          <p:cNvPr id="34" name="Marcador de Posição da Imagem 33" descr="Uma imagem com sentado, grande, mesa, edifício&#10;&#10;Descrição gerada automaticamente">
            <a:extLst>
              <a:ext uri="{FF2B5EF4-FFF2-40B4-BE49-F238E27FC236}">
                <a16:creationId xmlns:a16="http://schemas.microsoft.com/office/drawing/2014/main" id="{F5D13166-3837-F943-966E-0F74C31E037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0" r="20900"/>
          <a:stretch/>
        </p:blipFill>
        <p:spPr/>
      </p:pic>
    </p:spTree>
    <p:extLst>
      <p:ext uri="{BB962C8B-B14F-4D97-AF65-F5344CB8AC3E}">
        <p14:creationId xmlns:p14="http://schemas.microsoft.com/office/powerpoint/2010/main" val="12431808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Anova">
      <a:dk1>
        <a:srgbClr val="323332"/>
      </a:dk1>
      <a:lt1>
        <a:srgbClr val="FFFFFF"/>
      </a:lt1>
      <a:dk2>
        <a:srgbClr val="656665"/>
      </a:dk2>
      <a:lt2>
        <a:srgbClr val="B3B4B3"/>
      </a:lt2>
      <a:accent1>
        <a:srgbClr val="FED532"/>
      </a:accent1>
      <a:accent2>
        <a:srgbClr val="33CCFF"/>
      </a:accent2>
      <a:accent3>
        <a:srgbClr val="2D4086"/>
      </a:accent3>
      <a:accent4>
        <a:srgbClr val="F04532"/>
      </a:accent4>
      <a:accent5>
        <a:srgbClr val="989998"/>
      </a:accent5>
      <a:accent6>
        <a:srgbClr val="656665"/>
      </a:accent6>
      <a:hlink>
        <a:srgbClr val="2D4086"/>
      </a:hlink>
      <a:folHlink>
        <a:srgbClr val="F04531"/>
      </a:folHlink>
    </a:clrScheme>
    <a:fontScheme name="Anova 1">
      <a:majorFont>
        <a:latin typeface="Work Sans"/>
        <a:ea typeface=""/>
        <a:cs typeface=""/>
      </a:majorFont>
      <a:minorFont>
        <a:latin typeface="Work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8F8F8">
            <a:alpha val="10000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owerpoint_Template_200713_JC_V4" id="{F795F78C-97F7-AD40-9C00-3ECB7E22D97C}" vid="{FA467106-038E-A34D-B5D7-DF69D7E9AB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89EBBF6B5CF643A3E82607C02C3CDA" ma:contentTypeVersion="17" ma:contentTypeDescription="Create a new document." ma:contentTypeScope="" ma:versionID="17373aaa284d10619ea18b5cb46d502b">
  <xsd:schema xmlns:xsd="http://www.w3.org/2001/XMLSchema" xmlns:xs="http://www.w3.org/2001/XMLSchema" xmlns:p="http://schemas.microsoft.com/office/2006/metadata/properties" xmlns:ns3="7504537b-40c0-431f-a11e-224708dbf5ca" xmlns:ns4="4917f915-c089-47b0-8585-16ca91881606" targetNamespace="http://schemas.microsoft.com/office/2006/metadata/properties" ma:root="true" ma:fieldsID="ce52b89e36ed6b415ee0b3520378c72f" ns3:_="" ns4:_="">
    <xsd:import namespace="7504537b-40c0-431f-a11e-224708dbf5ca"/>
    <xsd:import namespace="4917f915-c089-47b0-8585-16ca91881606"/>
    <xsd:element name="properties">
      <xsd:complexType>
        <xsd:sequence>
          <xsd:element name="documentManagement">
            <xsd:complexType>
              <xsd:all>
                <xsd:element ref="ns3:MigrationWizId" minOccurs="0"/>
                <xsd:element ref="ns3:MigrationWizIdPermissions" minOccurs="0"/>
                <xsd:element ref="ns3:MigrationWizIdPermissionLevels" minOccurs="0"/>
                <xsd:element ref="ns3:MigrationWizIdDocumentLibraryPermissions" minOccurs="0"/>
                <xsd:element ref="ns3:MigrationWizIdSecurityGroup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04537b-40c0-431f-a11e-224708dbf5ca" elementFormDefault="qualified">
    <xsd:import namespace="http://schemas.microsoft.com/office/2006/documentManagement/types"/>
    <xsd:import namespace="http://schemas.microsoft.com/office/infopath/2007/PartnerControls"/>
    <xsd:element name="MigrationWizId" ma:index="8" nillable="true" ma:displayName="MigrationWizId" ma:internalName="MigrationWizId">
      <xsd:simpleType>
        <xsd:restriction base="dms:Text"/>
      </xsd:simpleType>
    </xsd:element>
    <xsd:element name="MigrationWizIdPermissions" ma:index="9" nillable="true" ma:displayName="MigrationWizIdPermissions" ma:internalName="MigrationWizIdPermissions">
      <xsd:simpleType>
        <xsd:restriction base="dms:Text"/>
      </xsd:simpleType>
    </xsd:element>
    <xsd:element name="MigrationWizIdPermissionLevels" ma:index="10" nillable="true" ma:displayName="MigrationWizIdPermissionLevels" ma:internalName="MigrationWizIdPermissionLevels">
      <xsd:simpleType>
        <xsd:restriction base="dms:Text"/>
      </xsd:simpleType>
    </xsd:element>
    <xsd:element name="MigrationWizIdDocumentLibraryPermissions" ma:index="11" nillable="true" ma:displayName="MigrationWizIdDocumentLibraryPermissions" ma:internalName="MigrationWizIdDocumentLibraryPermissions">
      <xsd:simpleType>
        <xsd:restriction base="dms:Text"/>
      </xsd:simpleType>
    </xsd:element>
    <xsd:element name="MigrationWizIdSecurityGroups" ma:index="12" nillable="true" ma:displayName="MigrationWizIdSecurityGroups" ma:internalName="MigrationWizIdSecurityGroups">
      <xsd:simpleType>
        <xsd:restriction base="dms:Text"/>
      </xsd:simpleType>
    </xsd:element>
    <xsd:element name="MediaServiceMetadata" ma:index="1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17f915-c089-47b0-8585-16ca91881606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grationWizIdPermissionLevels xmlns="7504537b-40c0-431f-a11e-224708dbf5ca" xsi:nil="true"/>
    <MigrationWizId xmlns="7504537b-40c0-431f-a11e-224708dbf5ca" xsi:nil="true"/>
    <MigrationWizIdDocumentLibraryPermissions xmlns="7504537b-40c0-431f-a11e-224708dbf5ca" xsi:nil="true"/>
    <MigrationWizIdSecurityGroups xmlns="7504537b-40c0-431f-a11e-224708dbf5ca" xsi:nil="true"/>
    <MigrationWizIdPermissions xmlns="7504537b-40c0-431f-a11e-224708dbf5ca" xsi:nil="true"/>
  </documentManagement>
</p:properties>
</file>

<file path=customXml/itemProps1.xml><?xml version="1.0" encoding="utf-8"?>
<ds:datastoreItem xmlns:ds="http://schemas.openxmlformats.org/officeDocument/2006/customXml" ds:itemID="{524ECA48-93D8-4AD7-BF8D-D95B0BA91F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04537b-40c0-431f-a11e-224708dbf5ca"/>
    <ds:schemaRef ds:uri="4917f915-c089-47b0-8585-16ca918816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F994BC-ECEC-48B2-91B5-00ED9043DC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C84D2C-8463-480D-A911-36387EA4B1E1}">
  <ds:schemaRefs>
    <ds:schemaRef ds:uri="http://purl.org/dc/dcmitype/"/>
    <ds:schemaRef ds:uri="4917f915-c089-47b0-8585-16ca91881606"/>
    <ds:schemaRef ds:uri="http://schemas.microsoft.com/office/infopath/2007/PartnerControls"/>
    <ds:schemaRef ds:uri="http://purl.org/dc/elements/1.1/"/>
    <ds:schemaRef ds:uri="http://www.w3.org/XML/1998/namespace"/>
    <ds:schemaRef ds:uri="http://schemas.microsoft.com/office/2006/metadata/properties"/>
    <ds:schemaRef ds:uri="7504537b-40c0-431f-a11e-224708dbf5ca"/>
    <ds:schemaRef ds:uri="http://purl.org/dc/terms/"/>
    <ds:schemaRef ds:uri="http://schemas.microsoft.com/office/2006/documentManagement/typ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Powerpoint_Template_200713</Template>
  <TotalTime>699</TotalTime>
  <Words>283</Words>
  <Application>Microsoft Office PowerPoint</Application>
  <PresentationFormat>Widescreen</PresentationFormat>
  <Paragraphs>66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Courier New</vt:lpstr>
      <vt:lpstr>Work Sans</vt:lpstr>
      <vt:lpstr>Work Sans ExtraBold</vt:lpstr>
      <vt:lpstr>Work Sans Light</vt:lpstr>
      <vt:lpstr>Work Sans Medium</vt:lpstr>
      <vt:lpstr>Work Sans SemiBold</vt:lpstr>
      <vt:lpstr>Tema do Office</vt:lpstr>
      <vt:lpstr>Push Notifications</vt:lpstr>
      <vt:lpstr>Azure Notification Hubs</vt:lpstr>
      <vt:lpstr>React Native Firebase</vt:lpstr>
      <vt:lpstr>Workflow example</vt:lpstr>
      <vt:lpstr>(1) Create Azure Notification Hub</vt:lpstr>
      <vt:lpstr>(2) API ASP.NET Core Web Application</vt:lpstr>
      <vt:lpstr>(3) React Native App</vt:lpstr>
      <vt:lpstr>(3) React Native App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Push Notifications</dc:title>
  <dc:creator>Mário Oliveira</dc:creator>
  <cp:lastModifiedBy>Mário Oliveira</cp:lastModifiedBy>
  <cp:revision>18</cp:revision>
  <cp:lastPrinted>2019-09-16T20:17:08Z</cp:lastPrinted>
  <dcterms:created xsi:type="dcterms:W3CDTF">2020-07-22T11:04:23Z</dcterms:created>
  <dcterms:modified xsi:type="dcterms:W3CDTF">2020-07-23T11:05:47Z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0x010100D889EBBF6B5CF643A3E82607C02C3CDA</vt:lpwstr>
  </property>
</Properties>
</file>