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334" r:id="rId5"/>
    <p:sldId id="262" r:id="rId6"/>
    <p:sldId id="389" r:id="rId7"/>
    <p:sldId id="392" r:id="rId8"/>
    <p:sldId id="400" r:id="rId9"/>
    <p:sldId id="401" r:id="rId10"/>
    <p:sldId id="394" r:id="rId11"/>
    <p:sldId id="393" r:id="rId12"/>
    <p:sldId id="397" r:id="rId13"/>
    <p:sldId id="399" r:id="rId14"/>
    <p:sldId id="395" r:id="rId15"/>
    <p:sldId id="381" r:id="rId16"/>
    <p:sldId id="382" r:id="rId17"/>
    <p:sldId id="40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2" r:id="rId27"/>
    <p:sldId id="363" r:id="rId28"/>
    <p:sldId id="364" r:id="rId29"/>
    <p:sldId id="365" r:id="rId30"/>
    <p:sldId id="366" r:id="rId31"/>
    <p:sldId id="367" r:id="rId32"/>
    <p:sldId id="403" r:id="rId33"/>
    <p:sldId id="257" r:id="rId34"/>
    <p:sldId id="324" r:id="rId35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 userDrawn="1">
          <p15:clr>
            <a:srgbClr val="A4A3A4"/>
          </p15:clr>
        </p15:guide>
        <p15:guide id="5" orient="horz" pos="292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A3"/>
    <a:srgbClr val="0F426A"/>
    <a:srgbClr val="942A32"/>
    <a:srgbClr val="1F72B5"/>
    <a:srgbClr val="758E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91503"/>
  </p:normalViewPr>
  <p:slideViewPr>
    <p:cSldViewPr snapToGrid="0" snapToObjects="1" showGuides="1">
      <p:cViewPr varScale="1">
        <p:scale>
          <a:sx n="133" d="100"/>
          <a:sy n="133" d="100"/>
        </p:scale>
        <p:origin x="960" y="114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64" d="100"/>
          <a:sy n="164" d="100"/>
        </p:scale>
        <p:origin x="2056" y="-38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Moura Santana (----)" userId="a6a13c6e-fce1-4709-9beb-231be1f8469a" providerId="ADAL" clId="{AA797A6F-F83C-4343-BBE6-26B0F7DA7467}"/>
    <pc:docChg chg="custSel modSld">
      <pc:chgData name="Lucas Moura Santana (----)" userId="a6a13c6e-fce1-4709-9beb-231be1f8469a" providerId="ADAL" clId="{AA797A6F-F83C-4343-BBE6-26B0F7DA7467}" dt="2020-11-05T10:51:32.534" v="230" actId="15"/>
      <pc:docMkLst>
        <pc:docMk/>
      </pc:docMkLst>
      <pc:sldChg chg="modSp mod">
        <pc:chgData name="Lucas Moura Santana (----)" userId="a6a13c6e-fce1-4709-9beb-231be1f8469a" providerId="ADAL" clId="{AA797A6F-F83C-4343-BBE6-26B0F7DA7467}" dt="2020-11-05T10:51:32.534" v="230" actId="15"/>
        <pc:sldMkLst>
          <pc:docMk/>
          <pc:sldMk cId="3326873943" sldId="290"/>
        </pc:sldMkLst>
        <pc:spChg chg="mod">
          <ac:chgData name="Lucas Moura Santana (----)" userId="a6a13c6e-fce1-4709-9beb-231be1f8469a" providerId="ADAL" clId="{AA797A6F-F83C-4343-BBE6-26B0F7DA7467}" dt="2020-11-05T10:51:32.534" v="230" actId="15"/>
          <ac:spMkLst>
            <pc:docMk/>
            <pc:sldMk cId="3326873943" sldId="290"/>
            <ac:spMk id="3" creationId="{9BBF1301-F682-4C97-B138-84EE422452FC}"/>
          </ac:spMkLst>
        </pc:spChg>
      </pc:sldChg>
      <pc:sldChg chg="modSp mod">
        <pc:chgData name="Lucas Moura Santana (----)" userId="a6a13c6e-fce1-4709-9beb-231be1f8469a" providerId="ADAL" clId="{AA797A6F-F83C-4343-BBE6-26B0F7DA7467}" dt="2020-10-31T13:15:16.017" v="136" actId="6549"/>
        <pc:sldMkLst>
          <pc:docMk/>
          <pc:sldMk cId="1010638752" sldId="335"/>
        </pc:sldMkLst>
        <pc:spChg chg="mod">
          <ac:chgData name="Lucas Moura Santana (----)" userId="a6a13c6e-fce1-4709-9beb-231be1f8469a" providerId="ADAL" clId="{AA797A6F-F83C-4343-BBE6-26B0F7DA7467}" dt="2020-10-31T13:14:52.437" v="132" actId="20577"/>
          <ac:spMkLst>
            <pc:docMk/>
            <pc:sldMk cId="1010638752" sldId="335"/>
            <ac:spMk id="13" creationId="{1335EA29-24DE-466A-866F-7F213D53F067}"/>
          </ac:spMkLst>
        </pc:spChg>
        <pc:spChg chg="mod">
          <ac:chgData name="Lucas Moura Santana (----)" userId="a6a13c6e-fce1-4709-9beb-231be1f8469a" providerId="ADAL" clId="{AA797A6F-F83C-4343-BBE6-26B0F7DA7467}" dt="2020-10-31T13:13:59.404" v="72" actId="20577"/>
          <ac:spMkLst>
            <pc:docMk/>
            <pc:sldMk cId="1010638752" sldId="335"/>
            <ac:spMk id="15" creationId="{C992A559-884B-41FC-9484-904544649A7E}"/>
          </ac:spMkLst>
        </pc:spChg>
        <pc:spChg chg="mod">
          <ac:chgData name="Lucas Moura Santana (----)" userId="a6a13c6e-fce1-4709-9beb-231be1f8469a" providerId="ADAL" clId="{AA797A6F-F83C-4343-BBE6-26B0F7DA7467}" dt="2020-10-31T13:14:21.611" v="115" actId="20577"/>
          <ac:spMkLst>
            <pc:docMk/>
            <pc:sldMk cId="1010638752" sldId="335"/>
            <ac:spMk id="21" creationId="{7F3CD464-BA91-434B-A63C-364234EFEE75}"/>
          </ac:spMkLst>
        </pc:spChg>
        <pc:spChg chg="mod">
          <ac:chgData name="Lucas Moura Santana (----)" userId="a6a13c6e-fce1-4709-9beb-231be1f8469a" providerId="ADAL" clId="{AA797A6F-F83C-4343-BBE6-26B0F7DA7467}" dt="2020-10-31T13:15:16.017" v="136" actId="6549"/>
          <ac:spMkLst>
            <pc:docMk/>
            <pc:sldMk cId="1010638752" sldId="335"/>
            <ac:spMk id="22" creationId="{49197105-C545-427B-821B-CF01F53EAD30}"/>
          </ac:spMkLst>
        </pc:spChg>
      </pc:sldChg>
      <pc:sldChg chg="modSp mod">
        <pc:chgData name="Lucas Moura Santana (----)" userId="a6a13c6e-fce1-4709-9beb-231be1f8469a" providerId="ADAL" clId="{AA797A6F-F83C-4343-BBE6-26B0F7DA7467}" dt="2020-11-05T09:45:55.738" v="158"/>
        <pc:sldMkLst>
          <pc:docMk/>
          <pc:sldMk cId="3778417714" sldId="346"/>
        </pc:sldMkLst>
        <pc:graphicFrameChg chg="mod modGraphic">
          <ac:chgData name="Lucas Moura Santana (----)" userId="a6a13c6e-fce1-4709-9beb-231be1f8469a" providerId="ADAL" clId="{AA797A6F-F83C-4343-BBE6-26B0F7DA7467}" dt="2020-11-05T09:45:55.738" v="158"/>
          <ac:graphicFrameMkLst>
            <pc:docMk/>
            <pc:sldMk cId="3778417714" sldId="346"/>
            <ac:graphicFrameMk id="5" creationId="{8353DC4F-E076-496C-B4DA-A0D761AA38F0}"/>
          </ac:graphicFrameMkLst>
        </pc:graphicFrameChg>
      </pc:sldChg>
    </pc:docChg>
  </pc:docChgLst>
  <pc:docChgLst>
    <pc:chgData name="Lucas Moura Santana (----)" userId="a6a13c6e-fce1-4709-9beb-231be1f8469a" providerId="ADAL" clId="{1BF6E5B9-D7D5-4B89-84BE-7CFEAFA17BB0}"/>
    <pc:docChg chg="undo custSel addSld delSld modSld">
      <pc:chgData name="Lucas Moura Santana (----)" userId="a6a13c6e-fce1-4709-9beb-231be1f8469a" providerId="ADAL" clId="{1BF6E5B9-D7D5-4B89-84BE-7CFEAFA17BB0}" dt="2020-11-27T16:44:49.516" v="3910" actId="14"/>
      <pc:docMkLst>
        <pc:docMk/>
      </pc:docMkLst>
      <pc:sldChg chg="modSp add mod">
        <pc:chgData name="Lucas Moura Santana (----)" userId="a6a13c6e-fce1-4709-9beb-231be1f8469a" providerId="ADAL" clId="{1BF6E5B9-D7D5-4B89-84BE-7CFEAFA17BB0}" dt="2020-11-20T15:53:47.842" v="264" actId="20577"/>
        <pc:sldMkLst>
          <pc:docMk/>
          <pc:sldMk cId="4011636859" sldId="261"/>
        </pc:sldMkLst>
        <pc:spChg chg="mod">
          <ac:chgData name="Lucas Moura Santana (----)" userId="a6a13c6e-fce1-4709-9beb-231be1f8469a" providerId="ADAL" clId="{1BF6E5B9-D7D5-4B89-84BE-7CFEAFA17BB0}" dt="2020-11-20T15:53:47.842" v="264" actId="20577"/>
          <ac:spMkLst>
            <pc:docMk/>
            <pc:sldMk cId="4011636859" sldId="261"/>
            <ac:spMk id="3" creationId="{7BBD25C9-3C9C-4F95-A4C0-37D72F2AE405}"/>
          </ac:spMkLst>
        </pc:spChg>
      </pc:sldChg>
      <pc:sldChg chg="modSp add mod">
        <pc:chgData name="Lucas Moura Santana (----)" userId="a6a13c6e-fce1-4709-9beb-231be1f8469a" providerId="ADAL" clId="{1BF6E5B9-D7D5-4B89-84BE-7CFEAFA17BB0}" dt="2020-11-23T15:41:37.593" v="277" actId="20577"/>
        <pc:sldMkLst>
          <pc:docMk/>
          <pc:sldMk cId="47847830" sldId="262"/>
        </pc:sldMkLst>
        <pc:spChg chg="mod">
          <ac:chgData name="Lucas Moura Santana (----)" userId="a6a13c6e-fce1-4709-9beb-231be1f8469a" providerId="ADAL" clId="{1BF6E5B9-D7D5-4B89-84BE-7CFEAFA17BB0}" dt="2020-11-23T15:41:37.593" v="277" actId="20577"/>
          <ac:spMkLst>
            <pc:docMk/>
            <pc:sldMk cId="47847830" sldId="262"/>
            <ac:spMk id="3" creationId="{60775F93-9D0B-4D6A-8632-FDBB8EB27BD2}"/>
          </ac:spMkLst>
        </pc:spChg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484429298" sldId="263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144941101" sldId="264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157674611" sldId="265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476498071" sldId="268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1609060454" sldId="271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2041384029" sldId="275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1666196099" sldId="281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4096571184" sldId="282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3449141991" sldId="289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3326873943" sldId="290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1010638752" sldId="335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3187549233" sldId="336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3453329309" sldId="337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1771774087" sldId="338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1693999636" sldId="339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1313492755" sldId="340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1157305192" sldId="341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3690148896" sldId="342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107410705" sldId="343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2726897411" sldId="344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1693927030" sldId="345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3778417714" sldId="346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3330341904" sldId="347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1408859169" sldId="348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7801883" sldId="349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804509964" sldId="350"/>
        </pc:sldMkLst>
      </pc:sldChg>
      <pc:sldChg chg="del">
        <pc:chgData name="Lucas Moura Santana (----)" userId="a6a13c6e-fce1-4709-9beb-231be1f8469a" providerId="ADAL" clId="{1BF6E5B9-D7D5-4B89-84BE-7CFEAFA17BB0}" dt="2020-11-20T15:51:21.176" v="1" actId="47"/>
        <pc:sldMkLst>
          <pc:docMk/>
          <pc:sldMk cId="3279667619" sldId="351"/>
        </pc:sldMkLst>
      </pc:sldChg>
      <pc:sldChg chg="modSp add mod">
        <pc:chgData name="Lucas Moura Santana (----)" userId="a6a13c6e-fce1-4709-9beb-231be1f8469a" providerId="ADAL" clId="{1BF6E5B9-D7D5-4B89-84BE-7CFEAFA17BB0}" dt="2020-11-27T16:44:49.516" v="3910" actId="14"/>
        <pc:sldMkLst>
          <pc:docMk/>
          <pc:sldMk cId="2044929557" sldId="352"/>
        </pc:sldMkLst>
        <pc:spChg chg="mod">
          <ac:chgData name="Lucas Moura Santana (----)" userId="a6a13c6e-fce1-4709-9beb-231be1f8469a" providerId="ADAL" clId="{1BF6E5B9-D7D5-4B89-84BE-7CFEAFA17BB0}" dt="2020-11-27T16:44:49.516" v="3910" actId="14"/>
          <ac:spMkLst>
            <pc:docMk/>
            <pc:sldMk cId="2044929557" sldId="352"/>
            <ac:spMk id="3" creationId="{BB45E21D-70F4-4262-86DF-4E95BE98628F}"/>
          </ac:spMkLst>
        </pc:spChg>
      </pc:sldChg>
      <pc:sldChg chg="addSp delSp modSp new mod">
        <pc:chgData name="Lucas Moura Santana (----)" userId="a6a13c6e-fce1-4709-9beb-231be1f8469a" providerId="ADAL" clId="{1BF6E5B9-D7D5-4B89-84BE-7CFEAFA17BB0}" dt="2020-11-25T10:12:29.242" v="2852" actId="20577"/>
        <pc:sldMkLst>
          <pc:docMk/>
          <pc:sldMk cId="1777060751" sldId="353"/>
        </pc:sldMkLst>
        <pc:spChg chg="mod">
          <ac:chgData name="Lucas Moura Santana (----)" userId="a6a13c6e-fce1-4709-9beb-231be1f8469a" providerId="ADAL" clId="{1BF6E5B9-D7D5-4B89-84BE-7CFEAFA17BB0}" dt="2020-11-23T15:45:08.068" v="346" actId="20577"/>
          <ac:spMkLst>
            <pc:docMk/>
            <pc:sldMk cId="1777060751" sldId="353"/>
            <ac:spMk id="2" creationId="{6EAB7F42-E7F7-4ED6-9010-4E79025E2BD7}"/>
          </ac:spMkLst>
        </pc:spChg>
        <pc:spChg chg="mod">
          <ac:chgData name="Lucas Moura Santana (----)" userId="a6a13c6e-fce1-4709-9beb-231be1f8469a" providerId="ADAL" clId="{1BF6E5B9-D7D5-4B89-84BE-7CFEAFA17BB0}" dt="2020-11-25T10:12:29.242" v="2852" actId="20577"/>
          <ac:spMkLst>
            <pc:docMk/>
            <pc:sldMk cId="1777060751" sldId="353"/>
            <ac:spMk id="3" creationId="{491F72E7-E3B2-46C9-BA22-EB7C7412C069}"/>
          </ac:spMkLst>
        </pc:spChg>
        <pc:spChg chg="mod">
          <ac:chgData name="Lucas Moura Santana (----)" userId="a6a13c6e-fce1-4709-9beb-231be1f8469a" providerId="ADAL" clId="{1BF6E5B9-D7D5-4B89-84BE-7CFEAFA17BB0}" dt="2020-11-23T15:45:14.085" v="357" actId="20577"/>
          <ac:spMkLst>
            <pc:docMk/>
            <pc:sldMk cId="1777060751" sldId="353"/>
            <ac:spMk id="5" creationId="{09021BFB-9BB4-4DAD-81AB-CF61AB02AD17}"/>
          </ac:spMkLst>
        </pc:spChg>
        <pc:spChg chg="add del mod">
          <ac:chgData name="Lucas Moura Santana (----)" userId="a6a13c6e-fce1-4709-9beb-231be1f8469a" providerId="ADAL" clId="{1BF6E5B9-D7D5-4B89-84BE-7CFEAFA17BB0}" dt="2020-11-23T15:57:10.394" v="1072" actId="478"/>
          <ac:spMkLst>
            <pc:docMk/>
            <pc:sldMk cId="1777060751" sldId="353"/>
            <ac:spMk id="8" creationId="{3B33C60A-7F40-4F14-8263-C15A10FC9644}"/>
          </ac:spMkLst>
        </pc:spChg>
        <pc:spChg chg="add del mod">
          <ac:chgData name="Lucas Moura Santana (----)" userId="a6a13c6e-fce1-4709-9beb-231be1f8469a" providerId="ADAL" clId="{1BF6E5B9-D7D5-4B89-84BE-7CFEAFA17BB0}" dt="2020-11-23T15:57:09.169" v="1071" actId="478"/>
          <ac:spMkLst>
            <pc:docMk/>
            <pc:sldMk cId="1777060751" sldId="353"/>
            <ac:spMk id="9" creationId="{CE231675-9E34-4425-A2CD-EDDF8BC9EC5D}"/>
          </ac:spMkLst>
        </pc:spChg>
        <pc:spChg chg="add mod">
          <ac:chgData name="Lucas Moura Santana (----)" userId="a6a13c6e-fce1-4709-9beb-231be1f8469a" providerId="ADAL" clId="{1BF6E5B9-D7D5-4B89-84BE-7CFEAFA17BB0}" dt="2020-11-23T15:51:01.458" v="786" actId="1076"/>
          <ac:spMkLst>
            <pc:docMk/>
            <pc:sldMk cId="1777060751" sldId="353"/>
            <ac:spMk id="10" creationId="{468E6D43-112A-40D9-B4C0-066EB487016E}"/>
          </ac:spMkLst>
        </pc:spChg>
        <pc:spChg chg="add mod">
          <ac:chgData name="Lucas Moura Santana (----)" userId="a6a13c6e-fce1-4709-9beb-231be1f8469a" providerId="ADAL" clId="{1BF6E5B9-D7D5-4B89-84BE-7CFEAFA17BB0}" dt="2020-11-23T15:50:55.850" v="784" actId="1076"/>
          <ac:spMkLst>
            <pc:docMk/>
            <pc:sldMk cId="1777060751" sldId="353"/>
            <ac:spMk id="11" creationId="{15FC69C4-8E53-48EE-85AC-5899F0289B73}"/>
          </ac:spMkLst>
        </pc:spChg>
        <pc:spChg chg="add del mod">
          <ac:chgData name="Lucas Moura Santana (----)" userId="a6a13c6e-fce1-4709-9beb-231be1f8469a" providerId="ADAL" clId="{1BF6E5B9-D7D5-4B89-84BE-7CFEAFA17BB0}" dt="2020-11-23T15:55:34.516" v="1002" actId="478"/>
          <ac:spMkLst>
            <pc:docMk/>
            <pc:sldMk cId="1777060751" sldId="353"/>
            <ac:spMk id="12" creationId="{91774A98-24BF-472B-A7DB-14D32CA65063}"/>
          </ac:spMkLst>
        </pc:spChg>
        <pc:spChg chg="add mod">
          <ac:chgData name="Lucas Moura Santana (----)" userId="a6a13c6e-fce1-4709-9beb-231be1f8469a" providerId="ADAL" clId="{1BF6E5B9-D7D5-4B89-84BE-7CFEAFA17BB0}" dt="2020-11-23T15:57:11.305" v="1073"/>
          <ac:spMkLst>
            <pc:docMk/>
            <pc:sldMk cId="1777060751" sldId="353"/>
            <ac:spMk id="23" creationId="{AEDB306D-F1BB-4309-9BE5-61C991CA2695}"/>
          </ac:spMkLst>
        </pc:spChg>
        <pc:spChg chg="add mod">
          <ac:chgData name="Lucas Moura Santana (----)" userId="a6a13c6e-fce1-4709-9beb-231be1f8469a" providerId="ADAL" clId="{1BF6E5B9-D7D5-4B89-84BE-7CFEAFA17BB0}" dt="2020-11-23T15:57:11.305" v="1073"/>
          <ac:spMkLst>
            <pc:docMk/>
            <pc:sldMk cId="1777060751" sldId="353"/>
            <ac:spMk id="24" creationId="{EA0C85E7-7A85-4AE8-BA0E-1594428519FB}"/>
          </ac:spMkLst>
        </pc:spChg>
        <pc:picChg chg="add mod">
          <ac:chgData name="Lucas Moura Santana (----)" userId="a6a13c6e-fce1-4709-9beb-231be1f8469a" providerId="ADAL" clId="{1BF6E5B9-D7D5-4B89-84BE-7CFEAFA17BB0}" dt="2020-11-23T15:50:53.739" v="783" actId="1076"/>
          <ac:picMkLst>
            <pc:docMk/>
            <pc:sldMk cId="1777060751" sldId="353"/>
            <ac:picMk id="7" creationId="{324F001A-6E0D-4676-A4B9-0AEEE48744FE}"/>
          </ac:picMkLst>
        </pc:picChg>
        <pc:cxnChg chg="add mod">
          <ac:chgData name="Lucas Moura Santana (----)" userId="a6a13c6e-fce1-4709-9beb-231be1f8469a" providerId="ADAL" clId="{1BF6E5B9-D7D5-4B89-84BE-7CFEAFA17BB0}" dt="2020-11-23T15:51:19.473" v="790" actId="13822"/>
          <ac:cxnSpMkLst>
            <pc:docMk/>
            <pc:sldMk cId="1777060751" sldId="353"/>
            <ac:cxnSpMk id="14" creationId="{DE3D521A-24A5-4782-9DED-64B37FA00404}"/>
          </ac:cxnSpMkLst>
        </pc:cxnChg>
        <pc:cxnChg chg="add del mod">
          <ac:chgData name="Lucas Moura Santana (----)" userId="a6a13c6e-fce1-4709-9beb-231be1f8469a" providerId="ADAL" clId="{1BF6E5B9-D7D5-4B89-84BE-7CFEAFA17BB0}" dt="2020-11-23T15:55:35.784" v="1003" actId="478"/>
          <ac:cxnSpMkLst>
            <pc:docMk/>
            <pc:sldMk cId="1777060751" sldId="353"/>
            <ac:cxnSpMk id="15" creationId="{09383417-AA3A-49AD-9BBA-4D080D799D20}"/>
          </ac:cxnSpMkLst>
        </pc:cxnChg>
      </pc:sldChg>
      <pc:sldChg chg="addSp delSp modSp add mod">
        <pc:chgData name="Lucas Moura Santana (----)" userId="a6a13c6e-fce1-4709-9beb-231be1f8469a" providerId="ADAL" clId="{1BF6E5B9-D7D5-4B89-84BE-7CFEAFA17BB0}" dt="2020-11-25T10:14:35.421" v="2961" actId="20577"/>
        <pc:sldMkLst>
          <pc:docMk/>
          <pc:sldMk cId="320173117" sldId="354"/>
        </pc:sldMkLst>
        <pc:spChg chg="del">
          <ac:chgData name="Lucas Moura Santana (----)" userId="a6a13c6e-fce1-4709-9beb-231be1f8469a" providerId="ADAL" clId="{1BF6E5B9-D7D5-4B89-84BE-7CFEAFA17BB0}" dt="2020-11-23T15:53:36.467" v="920" actId="478"/>
          <ac:spMkLst>
            <pc:docMk/>
            <pc:sldMk cId="320173117" sldId="354"/>
            <ac:spMk id="3" creationId="{491F72E7-E3B2-46C9-BA22-EB7C7412C069}"/>
          </ac:spMkLst>
        </pc:spChg>
        <pc:spChg chg="mod">
          <ac:chgData name="Lucas Moura Santana (----)" userId="a6a13c6e-fce1-4709-9beb-231be1f8469a" providerId="ADAL" clId="{1BF6E5B9-D7D5-4B89-84BE-7CFEAFA17BB0}" dt="2020-11-23T15:57:01.321" v="1070" actId="1076"/>
          <ac:spMkLst>
            <pc:docMk/>
            <pc:sldMk cId="320173117" sldId="354"/>
            <ac:spMk id="8" creationId="{3B33C60A-7F40-4F14-8263-C15A10FC9644}"/>
          </ac:spMkLst>
        </pc:spChg>
        <pc:spChg chg="mod">
          <ac:chgData name="Lucas Moura Santana (----)" userId="a6a13c6e-fce1-4709-9beb-231be1f8469a" providerId="ADAL" clId="{1BF6E5B9-D7D5-4B89-84BE-7CFEAFA17BB0}" dt="2020-11-23T15:56:49.329" v="1063" actId="1076"/>
          <ac:spMkLst>
            <pc:docMk/>
            <pc:sldMk cId="320173117" sldId="354"/>
            <ac:spMk id="9" creationId="{CE231675-9E34-4425-A2CD-EDDF8BC9EC5D}"/>
          </ac:spMkLst>
        </pc:spChg>
        <pc:spChg chg="del mod">
          <ac:chgData name="Lucas Moura Santana (----)" userId="a6a13c6e-fce1-4709-9beb-231be1f8469a" providerId="ADAL" clId="{1BF6E5B9-D7D5-4B89-84BE-7CFEAFA17BB0}" dt="2020-11-23T15:54:21.308" v="936" actId="478"/>
          <ac:spMkLst>
            <pc:docMk/>
            <pc:sldMk cId="320173117" sldId="354"/>
            <ac:spMk id="12" creationId="{91774A98-24BF-472B-A7DB-14D32CA65063}"/>
          </ac:spMkLst>
        </pc:spChg>
        <pc:spChg chg="add mod">
          <ac:chgData name="Lucas Moura Santana (----)" userId="a6a13c6e-fce1-4709-9beb-231be1f8469a" providerId="ADAL" clId="{1BF6E5B9-D7D5-4B89-84BE-7CFEAFA17BB0}" dt="2020-11-25T10:14:35.421" v="2961" actId="20577"/>
          <ac:spMkLst>
            <pc:docMk/>
            <pc:sldMk cId="320173117" sldId="354"/>
            <ac:spMk id="13" creationId="{C27A5EBB-CAC5-4FA6-9AB0-7181A1BE179A}"/>
          </ac:spMkLst>
        </pc:spChg>
        <pc:spChg chg="add mod">
          <ac:chgData name="Lucas Moura Santana (----)" userId="a6a13c6e-fce1-4709-9beb-231be1f8469a" providerId="ADAL" clId="{1BF6E5B9-D7D5-4B89-84BE-7CFEAFA17BB0}" dt="2020-11-23T15:54:40.474" v="948" actId="20577"/>
          <ac:spMkLst>
            <pc:docMk/>
            <pc:sldMk cId="320173117" sldId="354"/>
            <ac:spMk id="20" creationId="{30920DE2-4A40-4C6A-B22E-98A5EAD60D37}"/>
          </ac:spMkLst>
        </pc:spChg>
        <pc:spChg chg="add mod">
          <ac:chgData name="Lucas Moura Santana (----)" userId="a6a13c6e-fce1-4709-9beb-231be1f8469a" providerId="ADAL" clId="{1BF6E5B9-D7D5-4B89-84BE-7CFEAFA17BB0}" dt="2020-11-23T15:54:50.592" v="956" actId="313"/>
          <ac:spMkLst>
            <pc:docMk/>
            <pc:sldMk cId="320173117" sldId="354"/>
            <ac:spMk id="21" creationId="{278C0C00-9E59-47BC-93F6-74A732E67F02}"/>
          </ac:spMkLst>
        </pc:spChg>
        <pc:spChg chg="add mod">
          <ac:chgData name="Lucas Moura Santana (----)" userId="a6a13c6e-fce1-4709-9beb-231be1f8469a" providerId="ADAL" clId="{1BF6E5B9-D7D5-4B89-84BE-7CFEAFA17BB0}" dt="2020-11-23T15:56:07.622" v="1010" actId="13822"/>
          <ac:spMkLst>
            <pc:docMk/>
            <pc:sldMk cId="320173117" sldId="354"/>
            <ac:spMk id="25" creationId="{3F201FF7-D163-449B-AC32-DA47D5FD446F}"/>
          </ac:spMkLst>
        </pc:spChg>
        <pc:spChg chg="add mod">
          <ac:chgData name="Lucas Moura Santana (----)" userId="a6a13c6e-fce1-4709-9beb-231be1f8469a" providerId="ADAL" clId="{1BF6E5B9-D7D5-4B89-84BE-7CFEAFA17BB0}" dt="2020-11-23T15:56:07.622" v="1010" actId="13822"/>
          <ac:spMkLst>
            <pc:docMk/>
            <pc:sldMk cId="320173117" sldId="354"/>
            <ac:spMk id="26" creationId="{48CCDD2A-5A97-44C2-ABAB-B3FA32C02DBE}"/>
          </ac:spMkLst>
        </pc:spChg>
        <pc:picChg chg="add del">
          <ac:chgData name="Lucas Moura Santana (----)" userId="a6a13c6e-fce1-4709-9beb-231be1f8469a" providerId="ADAL" clId="{1BF6E5B9-D7D5-4B89-84BE-7CFEAFA17BB0}" dt="2020-11-23T15:53:53.939" v="927" actId="478"/>
          <ac:picMkLst>
            <pc:docMk/>
            <pc:sldMk cId="320173117" sldId="354"/>
            <ac:picMk id="17" creationId="{3DC6DBBC-93B1-41AE-BA64-9867BCF5D018}"/>
          </ac:picMkLst>
        </pc:picChg>
        <pc:cxnChg chg="mod">
          <ac:chgData name="Lucas Moura Santana (----)" userId="a6a13c6e-fce1-4709-9beb-231be1f8469a" providerId="ADAL" clId="{1BF6E5B9-D7D5-4B89-84BE-7CFEAFA17BB0}" dt="2020-11-23T15:54:30.802" v="938" actId="14100"/>
          <ac:cxnSpMkLst>
            <pc:docMk/>
            <pc:sldMk cId="320173117" sldId="354"/>
            <ac:cxnSpMk id="15" creationId="{09383417-AA3A-49AD-9BBA-4D080D799D20}"/>
          </ac:cxnSpMkLst>
        </pc:cxnChg>
        <pc:cxnChg chg="add mod">
          <ac:chgData name="Lucas Moura Santana (----)" userId="a6a13c6e-fce1-4709-9beb-231be1f8469a" providerId="ADAL" clId="{1BF6E5B9-D7D5-4B89-84BE-7CFEAFA17BB0}" dt="2020-11-23T15:55:01.602" v="959" actId="14100"/>
          <ac:cxnSpMkLst>
            <pc:docMk/>
            <pc:sldMk cId="320173117" sldId="354"/>
            <ac:cxnSpMk id="22" creationId="{28D5A41F-BF41-4A24-AD55-71892A025304}"/>
          </ac:cxnSpMkLst>
        </pc:cxnChg>
      </pc:sldChg>
      <pc:sldChg chg="addSp delSp modSp add mod">
        <pc:chgData name="Lucas Moura Santana (----)" userId="a6a13c6e-fce1-4709-9beb-231be1f8469a" providerId="ADAL" clId="{1BF6E5B9-D7D5-4B89-84BE-7CFEAFA17BB0}" dt="2020-11-25T10:15:06.577" v="2970" actId="20577"/>
        <pc:sldMkLst>
          <pc:docMk/>
          <pc:sldMk cId="2536010517" sldId="355"/>
        </pc:sldMkLst>
        <pc:spChg chg="mod">
          <ac:chgData name="Lucas Moura Santana (----)" userId="a6a13c6e-fce1-4709-9beb-231be1f8469a" providerId="ADAL" clId="{1BF6E5B9-D7D5-4B89-84BE-7CFEAFA17BB0}" dt="2020-11-25T10:15:06.577" v="2970" actId="20577"/>
          <ac:spMkLst>
            <pc:docMk/>
            <pc:sldMk cId="2536010517" sldId="355"/>
            <ac:spMk id="13" creationId="{C27A5EBB-CAC5-4FA6-9AB0-7181A1BE179A}"/>
          </ac:spMkLst>
        </pc:spChg>
        <pc:spChg chg="mod">
          <ac:chgData name="Lucas Moura Santana (----)" userId="a6a13c6e-fce1-4709-9beb-231be1f8469a" providerId="ADAL" clId="{1BF6E5B9-D7D5-4B89-84BE-7CFEAFA17BB0}" dt="2020-11-23T16:02:27.297" v="1425" actId="1076"/>
          <ac:spMkLst>
            <pc:docMk/>
            <pc:sldMk cId="2536010517" sldId="355"/>
            <ac:spMk id="20" creationId="{30920DE2-4A40-4C6A-B22E-98A5EAD60D37}"/>
          </ac:spMkLst>
        </pc:spChg>
        <pc:spChg chg="mod">
          <ac:chgData name="Lucas Moura Santana (----)" userId="a6a13c6e-fce1-4709-9beb-231be1f8469a" providerId="ADAL" clId="{1BF6E5B9-D7D5-4B89-84BE-7CFEAFA17BB0}" dt="2020-11-23T16:00:41.401" v="1263" actId="14100"/>
          <ac:spMkLst>
            <pc:docMk/>
            <pc:sldMk cId="2536010517" sldId="355"/>
            <ac:spMk id="21" creationId="{278C0C00-9E59-47BC-93F6-74A732E67F02}"/>
          </ac:spMkLst>
        </pc:spChg>
        <pc:spChg chg="mod">
          <ac:chgData name="Lucas Moura Santana (----)" userId="a6a13c6e-fce1-4709-9beb-231be1f8469a" providerId="ADAL" clId="{1BF6E5B9-D7D5-4B89-84BE-7CFEAFA17BB0}" dt="2020-11-23T15:59:52.721" v="1225" actId="1076"/>
          <ac:spMkLst>
            <pc:docMk/>
            <pc:sldMk cId="2536010517" sldId="355"/>
            <ac:spMk id="25" creationId="{3F201FF7-D163-449B-AC32-DA47D5FD446F}"/>
          </ac:spMkLst>
        </pc:spChg>
        <pc:spChg chg="del">
          <ac:chgData name="Lucas Moura Santana (----)" userId="a6a13c6e-fce1-4709-9beb-231be1f8469a" providerId="ADAL" clId="{1BF6E5B9-D7D5-4B89-84BE-7CFEAFA17BB0}" dt="2020-11-23T16:01:05.123" v="1269" actId="478"/>
          <ac:spMkLst>
            <pc:docMk/>
            <pc:sldMk cId="2536010517" sldId="355"/>
            <ac:spMk id="26" creationId="{48CCDD2A-5A97-44C2-ABAB-B3FA32C02DBE}"/>
          </ac:spMkLst>
        </pc:spChg>
        <pc:spChg chg="add mod">
          <ac:chgData name="Lucas Moura Santana (----)" userId="a6a13c6e-fce1-4709-9beb-231be1f8469a" providerId="ADAL" clId="{1BF6E5B9-D7D5-4B89-84BE-7CFEAFA17BB0}" dt="2020-11-23T16:02:27.297" v="1425" actId="1076"/>
          <ac:spMkLst>
            <pc:docMk/>
            <pc:sldMk cId="2536010517" sldId="355"/>
            <ac:spMk id="34" creationId="{AF4A7A87-60A7-4AD8-8170-02828FE36A2C}"/>
          </ac:spMkLst>
        </pc:spChg>
        <pc:cxnChg chg="del">
          <ac:chgData name="Lucas Moura Santana (----)" userId="a6a13c6e-fce1-4709-9beb-231be1f8469a" providerId="ADAL" clId="{1BF6E5B9-D7D5-4B89-84BE-7CFEAFA17BB0}" dt="2020-11-23T16:01:07.621" v="1271" actId="478"/>
          <ac:cxnSpMkLst>
            <pc:docMk/>
            <pc:sldMk cId="2536010517" sldId="355"/>
            <ac:cxnSpMk id="15" creationId="{09383417-AA3A-49AD-9BBA-4D080D799D20}"/>
          </ac:cxnSpMkLst>
        </pc:cxnChg>
        <pc:cxnChg chg="add mod">
          <ac:chgData name="Lucas Moura Santana (----)" userId="a6a13c6e-fce1-4709-9beb-231be1f8469a" providerId="ADAL" clId="{1BF6E5B9-D7D5-4B89-84BE-7CFEAFA17BB0}" dt="2020-11-23T16:00:22.129" v="1233" actId="14100"/>
          <ac:cxnSpMkLst>
            <pc:docMk/>
            <pc:sldMk cId="2536010517" sldId="355"/>
            <ac:cxnSpMk id="16" creationId="{0132D0E1-0EE5-4D9B-AE96-926ABDA114CA}"/>
          </ac:cxnSpMkLst>
        </pc:cxnChg>
        <pc:cxnChg chg="mod">
          <ac:chgData name="Lucas Moura Santana (----)" userId="a6a13c6e-fce1-4709-9beb-231be1f8469a" providerId="ADAL" clId="{1BF6E5B9-D7D5-4B89-84BE-7CFEAFA17BB0}" dt="2020-11-23T16:00:41.401" v="1263" actId="14100"/>
          <ac:cxnSpMkLst>
            <pc:docMk/>
            <pc:sldMk cId="2536010517" sldId="355"/>
            <ac:cxnSpMk id="22" creationId="{28D5A41F-BF41-4A24-AD55-71892A025304}"/>
          </ac:cxnSpMkLst>
        </pc:cxnChg>
        <pc:cxnChg chg="add mod">
          <ac:chgData name="Lucas Moura Santana (----)" userId="a6a13c6e-fce1-4709-9beb-231be1f8469a" providerId="ADAL" clId="{1BF6E5B9-D7D5-4B89-84BE-7CFEAFA17BB0}" dt="2020-11-23T16:00:56.329" v="1266" actId="14100"/>
          <ac:cxnSpMkLst>
            <pc:docMk/>
            <pc:sldMk cId="2536010517" sldId="355"/>
            <ac:cxnSpMk id="29" creationId="{2F4BF6A1-D33A-4A80-9124-D78C8C47E7DB}"/>
          </ac:cxnSpMkLst>
        </pc:cxnChg>
        <pc:cxnChg chg="add mod">
          <ac:chgData name="Lucas Moura Santana (----)" userId="a6a13c6e-fce1-4709-9beb-231be1f8469a" providerId="ADAL" clId="{1BF6E5B9-D7D5-4B89-84BE-7CFEAFA17BB0}" dt="2020-11-23T16:01:00.409" v="1268" actId="14100"/>
          <ac:cxnSpMkLst>
            <pc:docMk/>
            <pc:sldMk cId="2536010517" sldId="355"/>
            <ac:cxnSpMk id="32" creationId="{799E32D1-1C37-46A2-B727-18546D1DB394}"/>
          </ac:cxnSpMkLst>
        </pc:cxnChg>
      </pc:sldChg>
      <pc:sldChg chg="addSp delSp modSp add mod">
        <pc:chgData name="Lucas Moura Santana (----)" userId="a6a13c6e-fce1-4709-9beb-231be1f8469a" providerId="ADAL" clId="{1BF6E5B9-D7D5-4B89-84BE-7CFEAFA17BB0}" dt="2020-11-25T10:16:59.589" v="3061" actId="20577"/>
        <pc:sldMkLst>
          <pc:docMk/>
          <pc:sldMk cId="12085348" sldId="356"/>
        </pc:sldMkLst>
        <pc:spChg chg="mod">
          <ac:chgData name="Lucas Moura Santana (----)" userId="a6a13c6e-fce1-4709-9beb-231be1f8469a" providerId="ADAL" clId="{1BF6E5B9-D7D5-4B89-84BE-7CFEAFA17BB0}" dt="2020-11-23T16:05:34.813" v="1594" actId="1076"/>
          <ac:spMkLst>
            <pc:docMk/>
            <pc:sldMk cId="12085348" sldId="356"/>
            <ac:spMk id="2" creationId="{6EAB7F42-E7F7-4ED6-9010-4E79025E2BD7}"/>
          </ac:spMkLst>
        </pc:spChg>
        <pc:spChg chg="mod">
          <ac:chgData name="Lucas Moura Santana (----)" userId="a6a13c6e-fce1-4709-9beb-231be1f8469a" providerId="ADAL" clId="{1BF6E5B9-D7D5-4B89-84BE-7CFEAFA17BB0}" dt="2020-11-23T16:04:14.013" v="1431" actId="20577"/>
          <ac:spMkLst>
            <pc:docMk/>
            <pc:sldMk cId="12085348" sldId="356"/>
            <ac:spMk id="5" creationId="{09021BFB-9BB4-4DAD-81AB-CF61AB02AD17}"/>
          </ac:spMkLst>
        </pc:spChg>
        <pc:spChg chg="mod ord">
          <ac:chgData name="Lucas Moura Santana (----)" userId="a6a13c6e-fce1-4709-9beb-231be1f8469a" providerId="ADAL" clId="{1BF6E5B9-D7D5-4B89-84BE-7CFEAFA17BB0}" dt="2020-11-23T16:10:10.516" v="1783" actId="1076"/>
          <ac:spMkLst>
            <pc:docMk/>
            <pc:sldMk cId="12085348" sldId="356"/>
            <ac:spMk id="8" creationId="{3B33C60A-7F40-4F14-8263-C15A10FC9644}"/>
          </ac:spMkLst>
        </pc:spChg>
        <pc:spChg chg="mod ord">
          <ac:chgData name="Lucas Moura Santana (----)" userId="a6a13c6e-fce1-4709-9beb-231be1f8469a" providerId="ADAL" clId="{1BF6E5B9-D7D5-4B89-84BE-7CFEAFA17BB0}" dt="2020-11-23T16:09:56.497" v="1779" actId="14100"/>
          <ac:spMkLst>
            <pc:docMk/>
            <pc:sldMk cId="12085348" sldId="356"/>
            <ac:spMk id="9" creationId="{CE231675-9E34-4425-A2CD-EDDF8BC9EC5D}"/>
          </ac:spMkLst>
        </pc:spChg>
        <pc:spChg chg="del mod ord">
          <ac:chgData name="Lucas Moura Santana (----)" userId="a6a13c6e-fce1-4709-9beb-231be1f8469a" providerId="ADAL" clId="{1BF6E5B9-D7D5-4B89-84BE-7CFEAFA17BB0}" dt="2020-11-23T16:06:38.757" v="1628" actId="478"/>
          <ac:spMkLst>
            <pc:docMk/>
            <pc:sldMk cId="12085348" sldId="356"/>
            <ac:spMk id="10" creationId="{468E6D43-112A-40D9-B4C0-066EB487016E}"/>
          </ac:spMkLst>
        </pc:spChg>
        <pc:spChg chg="mod ord">
          <ac:chgData name="Lucas Moura Santana (----)" userId="a6a13c6e-fce1-4709-9beb-231be1f8469a" providerId="ADAL" clId="{1BF6E5B9-D7D5-4B89-84BE-7CFEAFA17BB0}" dt="2020-11-23T16:09:32.785" v="1760" actId="20577"/>
          <ac:spMkLst>
            <pc:docMk/>
            <pc:sldMk cId="12085348" sldId="356"/>
            <ac:spMk id="11" creationId="{15FC69C4-8E53-48EE-85AC-5899F0289B73}"/>
          </ac:spMkLst>
        </pc:spChg>
        <pc:spChg chg="mod">
          <ac:chgData name="Lucas Moura Santana (----)" userId="a6a13c6e-fce1-4709-9beb-231be1f8469a" providerId="ADAL" clId="{1BF6E5B9-D7D5-4B89-84BE-7CFEAFA17BB0}" dt="2020-11-25T10:16:59.589" v="3061" actId="20577"/>
          <ac:spMkLst>
            <pc:docMk/>
            <pc:sldMk cId="12085348" sldId="356"/>
            <ac:spMk id="13" creationId="{C27A5EBB-CAC5-4FA6-9AB0-7181A1BE179A}"/>
          </ac:spMkLst>
        </pc:spChg>
        <pc:spChg chg="del mod">
          <ac:chgData name="Lucas Moura Santana (----)" userId="a6a13c6e-fce1-4709-9beb-231be1f8469a" providerId="ADAL" clId="{1BF6E5B9-D7D5-4B89-84BE-7CFEAFA17BB0}" dt="2020-11-23T16:05:50.238" v="1599" actId="478"/>
          <ac:spMkLst>
            <pc:docMk/>
            <pc:sldMk cId="12085348" sldId="356"/>
            <ac:spMk id="20" creationId="{30920DE2-4A40-4C6A-B22E-98A5EAD60D37}"/>
          </ac:spMkLst>
        </pc:spChg>
        <pc:spChg chg="del mod">
          <ac:chgData name="Lucas Moura Santana (----)" userId="a6a13c6e-fce1-4709-9beb-231be1f8469a" providerId="ADAL" clId="{1BF6E5B9-D7D5-4B89-84BE-7CFEAFA17BB0}" dt="2020-11-23T16:05:50.238" v="1599" actId="478"/>
          <ac:spMkLst>
            <pc:docMk/>
            <pc:sldMk cId="12085348" sldId="356"/>
            <ac:spMk id="21" creationId="{278C0C00-9E59-47BC-93F6-74A732E67F02}"/>
          </ac:spMkLst>
        </pc:spChg>
        <pc:spChg chg="del mod">
          <ac:chgData name="Lucas Moura Santana (----)" userId="a6a13c6e-fce1-4709-9beb-231be1f8469a" providerId="ADAL" clId="{1BF6E5B9-D7D5-4B89-84BE-7CFEAFA17BB0}" dt="2020-11-23T16:05:50.238" v="1599" actId="478"/>
          <ac:spMkLst>
            <pc:docMk/>
            <pc:sldMk cId="12085348" sldId="356"/>
            <ac:spMk id="25" creationId="{3F201FF7-D163-449B-AC32-DA47D5FD446F}"/>
          </ac:spMkLst>
        </pc:spChg>
        <pc:spChg chg="del mod">
          <ac:chgData name="Lucas Moura Santana (----)" userId="a6a13c6e-fce1-4709-9beb-231be1f8469a" providerId="ADAL" clId="{1BF6E5B9-D7D5-4B89-84BE-7CFEAFA17BB0}" dt="2020-11-23T16:05:50.238" v="1599" actId="478"/>
          <ac:spMkLst>
            <pc:docMk/>
            <pc:sldMk cId="12085348" sldId="356"/>
            <ac:spMk id="34" creationId="{AF4A7A87-60A7-4AD8-8170-02828FE36A2C}"/>
          </ac:spMkLst>
        </pc:spChg>
        <pc:picChg chg="add mod">
          <ac:chgData name="Lucas Moura Santana (----)" userId="a6a13c6e-fce1-4709-9beb-231be1f8469a" providerId="ADAL" clId="{1BF6E5B9-D7D5-4B89-84BE-7CFEAFA17BB0}" dt="2020-11-23T16:05:55.049" v="1601" actId="1076"/>
          <ac:picMkLst>
            <pc:docMk/>
            <pc:sldMk cId="12085348" sldId="356"/>
            <ac:picMk id="6" creationId="{CC341810-91BF-4BAF-9355-5A91C18E142E}"/>
          </ac:picMkLst>
        </pc:picChg>
        <pc:picChg chg="del">
          <ac:chgData name="Lucas Moura Santana (----)" userId="a6a13c6e-fce1-4709-9beb-231be1f8469a" providerId="ADAL" clId="{1BF6E5B9-D7D5-4B89-84BE-7CFEAFA17BB0}" dt="2020-11-23T16:05:30.329" v="1592" actId="478"/>
          <ac:picMkLst>
            <pc:docMk/>
            <pc:sldMk cId="12085348" sldId="356"/>
            <ac:picMk id="7" creationId="{324F001A-6E0D-4676-A4B9-0AEEE48744FE}"/>
          </ac:picMkLst>
        </pc:picChg>
        <pc:cxnChg chg="mod ord">
          <ac:chgData name="Lucas Moura Santana (----)" userId="a6a13c6e-fce1-4709-9beb-231be1f8469a" providerId="ADAL" clId="{1BF6E5B9-D7D5-4B89-84BE-7CFEAFA17BB0}" dt="2020-11-23T16:08:16.234" v="1732" actId="14100"/>
          <ac:cxnSpMkLst>
            <pc:docMk/>
            <pc:sldMk cId="12085348" sldId="356"/>
            <ac:cxnSpMk id="14" creationId="{DE3D521A-24A5-4782-9DED-64B37FA00404}"/>
          </ac:cxnSpMkLst>
        </pc:cxnChg>
        <pc:cxnChg chg="del mod">
          <ac:chgData name="Lucas Moura Santana (----)" userId="a6a13c6e-fce1-4709-9beb-231be1f8469a" providerId="ADAL" clId="{1BF6E5B9-D7D5-4B89-84BE-7CFEAFA17BB0}" dt="2020-11-23T16:05:50.238" v="1599" actId="478"/>
          <ac:cxnSpMkLst>
            <pc:docMk/>
            <pc:sldMk cId="12085348" sldId="356"/>
            <ac:cxnSpMk id="16" creationId="{0132D0E1-0EE5-4D9B-AE96-926ABDA114CA}"/>
          </ac:cxnSpMkLst>
        </pc:cxnChg>
        <pc:cxnChg chg="del mod">
          <ac:chgData name="Lucas Moura Santana (----)" userId="a6a13c6e-fce1-4709-9beb-231be1f8469a" providerId="ADAL" clId="{1BF6E5B9-D7D5-4B89-84BE-7CFEAFA17BB0}" dt="2020-11-23T16:05:50.238" v="1599" actId="478"/>
          <ac:cxnSpMkLst>
            <pc:docMk/>
            <pc:sldMk cId="12085348" sldId="356"/>
            <ac:cxnSpMk id="22" creationId="{28D5A41F-BF41-4A24-AD55-71892A025304}"/>
          </ac:cxnSpMkLst>
        </pc:cxnChg>
        <pc:cxnChg chg="add mod">
          <ac:chgData name="Lucas Moura Santana (----)" userId="a6a13c6e-fce1-4709-9beb-231be1f8469a" providerId="ADAL" clId="{1BF6E5B9-D7D5-4B89-84BE-7CFEAFA17BB0}" dt="2020-11-23T16:10:10.516" v="1783" actId="1076"/>
          <ac:cxnSpMkLst>
            <pc:docMk/>
            <pc:sldMk cId="12085348" sldId="356"/>
            <ac:cxnSpMk id="23" creationId="{A26DD09E-BBAC-44D6-B9C9-4703E7EA99FC}"/>
          </ac:cxnSpMkLst>
        </pc:cxnChg>
        <pc:cxnChg chg="add mod">
          <ac:chgData name="Lucas Moura Santana (----)" userId="a6a13c6e-fce1-4709-9beb-231be1f8469a" providerId="ADAL" clId="{1BF6E5B9-D7D5-4B89-84BE-7CFEAFA17BB0}" dt="2020-11-23T16:10:10.516" v="1783" actId="1076"/>
          <ac:cxnSpMkLst>
            <pc:docMk/>
            <pc:sldMk cId="12085348" sldId="356"/>
            <ac:cxnSpMk id="26" creationId="{3B1A1C5F-6909-4792-B0FF-0DA3279C5184}"/>
          </ac:cxnSpMkLst>
        </pc:cxnChg>
        <pc:cxnChg chg="del mod">
          <ac:chgData name="Lucas Moura Santana (----)" userId="a6a13c6e-fce1-4709-9beb-231be1f8469a" providerId="ADAL" clId="{1BF6E5B9-D7D5-4B89-84BE-7CFEAFA17BB0}" dt="2020-11-23T16:05:50.238" v="1599" actId="478"/>
          <ac:cxnSpMkLst>
            <pc:docMk/>
            <pc:sldMk cId="12085348" sldId="356"/>
            <ac:cxnSpMk id="29" creationId="{2F4BF6A1-D33A-4A80-9124-D78C8C47E7DB}"/>
          </ac:cxnSpMkLst>
        </pc:cxnChg>
        <pc:cxnChg chg="add mod">
          <ac:chgData name="Lucas Moura Santana (----)" userId="a6a13c6e-fce1-4709-9beb-231be1f8469a" providerId="ADAL" clId="{1BF6E5B9-D7D5-4B89-84BE-7CFEAFA17BB0}" dt="2020-11-23T16:09:56.497" v="1779" actId="14100"/>
          <ac:cxnSpMkLst>
            <pc:docMk/>
            <pc:sldMk cId="12085348" sldId="356"/>
            <ac:cxnSpMk id="30" creationId="{C8EA625A-2F2B-4C99-AB61-3855D7FC8EEC}"/>
          </ac:cxnSpMkLst>
        </pc:cxnChg>
        <pc:cxnChg chg="del mod">
          <ac:chgData name="Lucas Moura Santana (----)" userId="a6a13c6e-fce1-4709-9beb-231be1f8469a" providerId="ADAL" clId="{1BF6E5B9-D7D5-4B89-84BE-7CFEAFA17BB0}" dt="2020-11-23T16:05:50.238" v="1599" actId="478"/>
          <ac:cxnSpMkLst>
            <pc:docMk/>
            <pc:sldMk cId="12085348" sldId="356"/>
            <ac:cxnSpMk id="32" creationId="{799E32D1-1C37-46A2-B727-18546D1DB394}"/>
          </ac:cxnSpMkLst>
        </pc:cxnChg>
      </pc:sldChg>
      <pc:sldChg chg="addSp delSp modSp add mod">
        <pc:chgData name="Lucas Moura Santana (----)" userId="a6a13c6e-fce1-4709-9beb-231be1f8469a" providerId="ADAL" clId="{1BF6E5B9-D7D5-4B89-84BE-7CFEAFA17BB0}" dt="2020-11-25T10:18:38.660" v="3147" actId="20577"/>
        <pc:sldMkLst>
          <pc:docMk/>
          <pc:sldMk cId="388246932" sldId="357"/>
        </pc:sldMkLst>
        <pc:spChg chg="del">
          <ac:chgData name="Lucas Moura Santana (----)" userId="a6a13c6e-fce1-4709-9beb-231be1f8469a" providerId="ADAL" clId="{1BF6E5B9-D7D5-4B89-84BE-7CFEAFA17BB0}" dt="2020-11-23T16:11:47.264" v="1892" actId="478"/>
          <ac:spMkLst>
            <pc:docMk/>
            <pc:sldMk cId="388246932" sldId="357"/>
            <ac:spMk id="8" creationId="{3B33C60A-7F40-4F14-8263-C15A10FC9644}"/>
          </ac:spMkLst>
        </pc:spChg>
        <pc:spChg chg="del">
          <ac:chgData name="Lucas Moura Santana (----)" userId="a6a13c6e-fce1-4709-9beb-231be1f8469a" providerId="ADAL" clId="{1BF6E5B9-D7D5-4B89-84BE-7CFEAFA17BB0}" dt="2020-11-23T16:11:47.264" v="1892" actId="478"/>
          <ac:spMkLst>
            <pc:docMk/>
            <pc:sldMk cId="388246932" sldId="357"/>
            <ac:spMk id="9" creationId="{CE231675-9E34-4425-A2CD-EDDF8BC9EC5D}"/>
          </ac:spMkLst>
        </pc:spChg>
        <pc:spChg chg="del">
          <ac:chgData name="Lucas Moura Santana (----)" userId="a6a13c6e-fce1-4709-9beb-231be1f8469a" providerId="ADAL" clId="{1BF6E5B9-D7D5-4B89-84BE-7CFEAFA17BB0}" dt="2020-11-23T16:11:47.264" v="1892" actId="478"/>
          <ac:spMkLst>
            <pc:docMk/>
            <pc:sldMk cId="388246932" sldId="357"/>
            <ac:spMk id="11" creationId="{15FC69C4-8E53-48EE-85AC-5899F0289B73}"/>
          </ac:spMkLst>
        </pc:spChg>
        <pc:spChg chg="mod">
          <ac:chgData name="Lucas Moura Santana (----)" userId="a6a13c6e-fce1-4709-9beb-231be1f8469a" providerId="ADAL" clId="{1BF6E5B9-D7D5-4B89-84BE-7CFEAFA17BB0}" dt="2020-11-25T10:18:38.660" v="3147" actId="20577"/>
          <ac:spMkLst>
            <pc:docMk/>
            <pc:sldMk cId="388246932" sldId="357"/>
            <ac:spMk id="13" creationId="{C27A5EBB-CAC5-4FA6-9AB0-7181A1BE179A}"/>
          </ac:spMkLst>
        </pc:spChg>
        <pc:spChg chg="add mod">
          <ac:chgData name="Lucas Moura Santana (----)" userId="a6a13c6e-fce1-4709-9beb-231be1f8469a" providerId="ADAL" clId="{1BF6E5B9-D7D5-4B89-84BE-7CFEAFA17BB0}" dt="2020-11-25T10:17:31.779" v="3070" actId="1076"/>
          <ac:spMkLst>
            <pc:docMk/>
            <pc:sldMk cId="388246932" sldId="357"/>
            <ac:spMk id="15" creationId="{67B2D942-3D28-4393-859E-32E3C87EF0EA}"/>
          </ac:spMkLst>
        </pc:spChg>
        <pc:picChg chg="del">
          <ac:chgData name="Lucas Moura Santana (----)" userId="a6a13c6e-fce1-4709-9beb-231be1f8469a" providerId="ADAL" clId="{1BF6E5B9-D7D5-4B89-84BE-7CFEAFA17BB0}" dt="2020-11-23T16:11:39.041" v="1888" actId="478"/>
          <ac:picMkLst>
            <pc:docMk/>
            <pc:sldMk cId="388246932" sldId="357"/>
            <ac:picMk id="6" creationId="{CC341810-91BF-4BAF-9355-5A91C18E142E}"/>
          </ac:picMkLst>
        </pc:picChg>
        <pc:picChg chg="add mod">
          <ac:chgData name="Lucas Moura Santana (----)" userId="a6a13c6e-fce1-4709-9beb-231be1f8469a" providerId="ADAL" clId="{1BF6E5B9-D7D5-4B89-84BE-7CFEAFA17BB0}" dt="2020-11-25T10:17:31.779" v="3070" actId="1076"/>
          <ac:picMkLst>
            <pc:docMk/>
            <pc:sldMk cId="388246932" sldId="357"/>
            <ac:picMk id="7" creationId="{CE7BAEB7-ECCA-4775-96E2-94F3C8D30275}"/>
          </ac:picMkLst>
        </pc:picChg>
        <pc:picChg chg="add mod">
          <ac:chgData name="Lucas Moura Santana (----)" userId="a6a13c6e-fce1-4709-9beb-231be1f8469a" providerId="ADAL" clId="{1BF6E5B9-D7D5-4B89-84BE-7CFEAFA17BB0}" dt="2020-11-25T10:17:31.779" v="3070" actId="1076"/>
          <ac:picMkLst>
            <pc:docMk/>
            <pc:sldMk cId="388246932" sldId="357"/>
            <ac:picMk id="12" creationId="{958A2F78-FA80-47E7-B71D-832B77254101}"/>
          </ac:picMkLst>
        </pc:picChg>
        <pc:cxnChg chg="del">
          <ac:chgData name="Lucas Moura Santana (----)" userId="a6a13c6e-fce1-4709-9beb-231be1f8469a" providerId="ADAL" clId="{1BF6E5B9-D7D5-4B89-84BE-7CFEAFA17BB0}" dt="2020-11-23T16:11:47.264" v="1892" actId="478"/>
          <ac:cxnSpMkLst>
            <pc:docMk/>
            <pc:sldMk cId="388246932" sldId="357"/>
            <ac:cxnSpMk id="14" creationId="{DE3D521A-24A5-4782-9DED-64B37FA00404}"/>
          </ac:cxnSpMkLst>
        </pc:cxnChg>
        <pc:cxnChg chg="add mod">
          <ac:chgData name="Lucas Moura Santana (----)" userId="a6a13c6e-fce1-4709-9beb-231be1f8469a" providerId="ADAL" clId="{1BF6E5B9-D7D5-4B89-84BE-7CFEAFA17BB0}" dt="2020-11-25T10:17:31.779" v="3070" actId="1076"/>
          <ac:cxnSpMkLst>
            <pc:docMk/>
            <pc:sldMk cId="388246932" sldId="357"/>
            <ac:cxnSpMk id="17" creationId="{A2AF8BBE-E7AB-404C-8C1E-601652A23F47}"/>
          </ac:cxnSpMkLst>
        </pc:cxnChg>
        <pc:cxnChg chg="del mod">
          <ac:chgData name="Lucas Moura Santana (----)" userId="a6a13c6e-fce1-4709-9beb-231be1f8469a" providerId="ADAL" clId="{1BF6E5B9-D7D5-4B89-84BE-7CFEAFA17BB0}" dt="2020-11-23T16:11:47.264" v="1892" actId="478"/>
          <ac:cxnSpMkLst>
            <pc:docMk/>
            <pc:sldMk cId="388246932" sldId="357"/>
            <ac:cxnSpMk id="23" creationId="{A26DD09E-BBAC-44D6-B9C9-4703E7EA99FC}"/>
          </ac:cxnSpMkLst>
        </pc:cxnChg>
        <pc:cxnChg chg="del mod">
          <ac:chgData name="Lucas Moura Santana (----)" userId="a6a13c6e-fce1-4709-9beb-231be1f8469a" providerId="ADAL" clId="{1BF6E5B9-D7D5-4B89-84BE-7CFEAFA17BB0}" dt="2020-11-23T16:11:47.264" v="1892" actId="478"/>
          <ac:cxnSpMkLst>
            <pc:docMk/>
            <pc:sldMk cId="388246932" sldId="357"/>
            <ac:cxnSpMk id="26" creationId="{3B1A1C5F-6909-4792-B0FF-0DA3279C5184}"/>
          </ac:cxnSpMkLst>
        </pc:cxnChg>
        <pc:cxnChg chg="del mod">
          <ac:chgData name="Lucas Moura Santana (----)" userId="a6a13c6e-fce1-4709-9beb-231be1f8469a" providerId="ADAL" clId="{1BF6E5B9-D7D5-4B89-84BE-7CFEAFA17BB0}" dt="2020-11-23T16:11:47.264" v="1892" actId="478"/>
          <ac:cxnSpMkLst>
            <pc:docMk/>
            <pc:sldMk cId="388246932" sldId="357"/>
            <ac:cxnSpMk id="30" creationId="{C8EA625A-2F2B-4C99-AB61-3855D7FC8EEC}"/>
          </ac:cxnSpMkLst>
        </pc:cxnChg>
      </pc:sldChg>
      <pc:sldChg chg="addSp modSp new mod">
        <pc:chgData name="Lucas Moura Santana (----)" userId="a6a13c6e-fce1-4709-9beb-231be1f8469a" providerId="ADAL" clId="{1BF6E5B9-D7D5-4B89-84BE-7CFEAFA17BB0}" dt="2020-11-25T10:18:02.308" v="3074" actId="20577"/>
        <pc:sldMkLst>
          <pc:docMk/>
          <pc:sldMk cId="3017323643" sldId="358"/>
        </pc:sldMkLst>
        <pc:spChg chg="mod">
          <ac:chgData name="Lucas Moura Santana (----)" userId="a6a13c6e-fce1-4709-9beb-231be1f8469a" providerId="ADAL" clId="{1BF6E5B9-D7D5-4B89-84BE-7CFEAFA17BB0}" dt="2020-11-23T16:17:45.906" v="1958" actId="20577"/>
          <ac:spMkLst>
            <pc:docMk/>
            <pc:sldMk cId="3017323643" sldId="358"/>
            <ac:spMk id="2" creationId="{EBD65D56-85B5-4F32-9A80-88D30208B94A}"/>
          </ac:spMkLst>
        </pc:spChg>
        <pc:spChg chg="mod">
          <ac:chgData name="Lucas Moura Santana (----)" userId="a6a13c6e-fce1-4709-9beb-231be1f8469a" providerId="ADAL" clId="{1BF6E5B9-D7D5-4B89-84BE-7CFEAFA17BB0}" dt="2020-11-25T10:18:02.308" v="3074" actId="20577"/>
          <ac:spMkLst>
            <pc:docMk/>
            <pc:sldMk cId="3017323643" sldId="358"/>
            <ac:spMk id="3" creationId="{E1F070C4-6457-42E7-AC47-9CA034C80881}"/>
          </ac:spMkLst>
        </pc:spChg>
        <pc:spChg chg="mod">
          <ac:chgData name="Lucas Moura Santana (----)" userId="a6a13c6e-fce1-4709-9beb-231be1f8469a" providerId="ADAL" clId="{1BF6E5B9-D7D5-4B89-84BE-7CFEAFA17BB0}" dt="2020-11-23T16:17:53.004" v="1971" actId="20577"/>
          <ac:spMkLst>
            <pc:docMk/>
            <pc:sldMk cId="3017323643" sldId="358"/>
            <ac:spMk id="5" creationId="{67BB2662-DBE6-4B6E-8B12-09D8DA084329}"/>
          </ac:spMkLst>
        </pc:spChg>
        <pc:spChg chg="add mod">
          <ac:chgData name="Lucas Moura Santana (----)" userId="a6a13c6e-fce1-4709-9beb-231be1f8469a" providerId="ADAL" clId="{1BF6E5B9-D7D5-4B89-84BE-7CFEAFA17BB0}" dt="2020-11-23T16:22:56.571" v="2097" actId="1076"/>
          <ac:spMkLst>
            <pc:docMk/>
            <pc:sldMk cId="3017323643" sldId="358"/>
            <ac:spMk id="8" creationId="{E10E77DD-98B9-4A51-BD7F-62C7BF93AEC5}"/>
          </ac:spMkLst>
        </pc:spChg>
        <pc:picChg chg="add mod">
          <ac:chgData name="Lucas Moura Santana (----)" userId="a6a13c6e-fce1-4709-9beb-231be1f8469a" providerId="ADAL" clId="{1BF6E5B9-D7D5-4B89-84BE-7CFEAFA17BB0}" dt="2020-11-23T16:22:29.019" v="2049" actId="1076"/>
          <ac:picMkLst>
            <pc:docMk/>
            <pc:sldMk cId="3017323643" sldId="358"/>
            <ac:picMk id="7" creationId="{BCB8B4CC-0A83-4E69-BF4F-61038D54BA48}"/>
          </ac:picMkLst>
        </pc:picChg>
      </pc:sldChg>
      <pc:sldChg chg="addSp delSp modSp add mod">
        <pc:chgData name="Lucas Moura Santana (----)" userId="a6a13c6e-fce1-4709-9beb-231be1f8469a" providerId="ADAL" clId="{1BF6E5B9-D7D5-4B89-84BE-7CFEAFA17BB0}" dt="2020-11-23T16:24:32.649" v="2165" actId="6549"/>
        <pc:sldMkLst>
          <pc:docMk/>
          <pc:sldMk cId="2889345422" sldId="359"/>
        </pc:sldMkLst>
        <pc:spChg chg="mod">
          <ac:chgData name="Lucas Moura Santana (----)" userId="a6a13c6e-fce1-4709-9beb-231be1f8469a" providerId="ADAL" clId="{1BF6E5B9-D7D5-4B89-84BE-7CFEAFA17BB0}" dt="2020-11-23T16:24:32.649" v="2165" actId="6549"/>
          <ac:spMkLst>
            <pc:docMk/>
            <pc:sldMk cId="2889345422" sldId="359"/>
            <ac:spMk id="3" creationId="{E1F070C4-6457-42E7-AC47-9CA034C80881}"/>
          </ac:spMkLst>
        </pc:spChg>
        <pc:spChg chg="del">
          <ac:chgData name="Lucas Moura Santana (----)" userId="a6a13c6e-fce1-4709-9beb-231be1f8469a" providerId="ADAL" clId="{1BF6E5B9-D7D5-4B89-84BE-7CFEAFA17BB0}" dt="2020-11-23T16:23:52.796" v="2158" actId="478"/>
          <ac:spMkLst>
            <pc:docMk/>
            <pc:sldMk cId="2889345422" sldId="359"/>
            <ac:spMk id="8" creationId="{E10E77DD-98B9-4A51-BD7F-62C7BF93AEC5}"/>
          </ac:spMkLst>
        </pc:spChg>
        <pc:picChg chg="del">
          <ac:chgData name="Lucas Moura Santana (----)" userId="a6a13c6e-fce1-4709-9beb-231be1f8469a" providerId="ADAL" clId="{1BF6E5B9-D7D5-4B89-84BE-7CFEAFA17BB0}" dt="2020-11-23T16:23:58.219" v="2161" actId="478"/>
          <ac:picMkLst>
            <pc:docMk/>
            <pc:sldMk cId="2889345422" sldId="359"/>
            <ac:picMk id="7" creationId="{BCB8B4CC-0A83-4E69-BF4F-61038D54BA48}"/>
          </ac:picMkLst>
        </pc:picChg>
        <pc:picChg chg="add mod">
          <ac:chgData name="Lucas Moura Santana (----)" userId="a6a13c6e-fce1-4709-9beb-231be1f8469a" providerId="ADAL" clId="{1BF6E5B9-D7D5-4B89-84BE-7CFEAFA17BB0}" dt="2020-11-23T16:24:00.435" v="2162" actId="1076"/>
          <ac:picMkLst>
            <pc:docMk/>
            <pc:sldMk cId="2889345422" sldId="359"/>
            <ac:picMk id="9" creationId="{C1504BAA-F6ED-4416-BA31-AFBE72E9CE38}"/>
          </ac:picMkLst>
        </pc:picChg>
      </pc:sldChg>
      <pc:sldChg chg="addSp delSp modSp add mod">
        <pc:chgData name="Lucas Moura Santana (----)" userId="a6a13c6e-fce1-4709-9beb-231be1f8469a" providerId="ADAL" clId="{1BF6E5B9-D7D5-4B89-84BE-7CFEAFA17BB0}" dt="2020-11-23T16:25:19.507" v="2271" actId="20577"/>
        <pc:sldMkLst>
          <pc:docMk/>
          <pc:sldMk cId="852233762" sldId="360"/>
        </pc:sldMkLst>
        <pc:spChg chg="mod">
          <ac:chgData name="Lucas Moura Santana (----)" userId="a6a13c6e-fce1-4709-9beb-231be1f8469a" providerId="ADAL" clId="{1BF6E5B9-D7D5-4B89-84BE-7CFEAFA17BB0}" dt="2020-11-23T16:25:19.507" v="2271" actId="20577"/>
          <ac:spMkLst>
            <pc:docMk/>
            <pc:sldMk cId="852233762" sldId="360"/>
            <ac:spMk id="3" creationId="{E1F070C4-6457-42E7-AC47-9CA034C80881}"/>
          </ac:spMkLst>
        </pc:spChg>
        <pc:picChg chg="add mod">
          <ac:chgData name="Lucas Moura Santana (----)" userId="a6a13c6e-fce1-4709-9beb-231be1f8469a" providerId="ADAL" clId="{1BF6E5B9-D7D5-4B89-84BE-7CFEAFA17BB0}" dt="2020-11-23T16:24:58.330" v="2224" actId="1076"/>
          <ac:picMkLst>
            <pc:docMk/>
            <pc:sldMk cId="852233762" sldId="360"/>
            <ac:picMk id="7" creationId="{BBC25B27-5EC8-4F83-89B8-2E163128FB25}"/>
          </ac:picMkLst>
        </pc:picChg>
        <pc:picChg chg="del">
          <ac:chgData name="Lucas Moura Santana (----)" userId="a6a13c6e-fce1-4709-9beb-231be1f8469a" providerId="ADAL" clId="{1BF6E5B9-D7D5-4B89-84BE-7CFEAFA17BB0}" dt="2020-11-23T16:24:54.676" v="2221" actId="478"/>
          <ac:picMkLst>
            <pc:docMk/>
            <pc:sldMk cId="852233762" sldId="360"/>
            <ac:picMk id="9" creationId="{C1504BAA-F6ED-4416-BA31-AFBE72E9CE38}"/>
          </ac:picMkLst>
        </pc:picChg>
      </pc:sldChg>
      <pc:sldChg chg="add del">
        <pc:chgData name="Lucas Moura Santana (----)" userId="a6a13c6e-fce1-4709-9beb-231be1f8469a" providerId="ADAL" clId="{1BF6E5B9-D7D5-4B89-84BE-7CFEAFA17BB0}" dt="2020-11-25T10:19:04.487" v="3148" actId="47"/>
        <pc:sldMkLst>
          <pc:docMk/>
          <pc:sldMk cId="3587656009" sldId="361"/>
        </pc:sldMkLst>
      </pc:sldChg>
      <pc:sldChg chg="addSp delSp modSp add mod">
        <pc:chgData name="Lucas Moura Santana (----)" userId="a6a13c6e-fce1-4709-9beb-231be1f8469a" providerId="ADAL" clId="{1BF6E5B9-D7D5-4B89-84BE-7CFEAFA17BB0}" dt="2020-11-23T16:27:08.627" v="2365" actId="20577"/>
        <pc:sldMkLst>
          <pc:docMk/>
          <pc:sldMk cId="3749118006" sldId="362"/>
        </pc:sldMkLst>
        <pc:spChg chg="mod">
          <ac:chgData name="Lucas Moura Santana (----)" userId="a6a13c6e-fce1-4709-9beb-231be1f8469a" providerId="ADAL" clId="{1BF6E5B9-D7D5-4B89-84BE-7CFEAFA17BB0}" dt="2020-11-23T16:27:08.627" v="2365" actId="20577"/>
          <ac:spMkLst>
            <pc:docMk/>
            <pc:sldMk cId="3749118006" sldId="362"/>
            <ac:spMk id="3" creationId="{E1F070C4-6457-42E7-AC47-9CA034C80881}"/>
          </ac:spMkLst>
        </pc:spChg>
        <pc:picChg chg="del">
          <ac:chgData name="Lucas Moura Santana (----)" userId="a6a13c6e-fce1-4709-9beb-231be1f8469a" providerId="ADAL" clId="{1BF6E5B9-D7D5-4B89-84BE-7CFEAFA17BB0}" dt="2020-11-23T16:25:53.699" v="2274" actId="478"/>
          <ac:picMkLst>
            <pc:docMk/>
            <pc:sldMk cId="3749118006" sldId="362"/>
            <ac:picMk id="7" creationId="{BBC25B27-5EC8-4F83-89B8-2E163128FB25}"/>
          </ac:picMkLst>
        </pc:picChg>
        <pc:picChg chg="add del mod">
          <ac:chgData name="Lucas Moura Santana (----)" userId="a6a13c6e-fce1-4709-9beb-231be1f8469a" providerId="ADAL" clId="{1BF6E5B9-D7D5-4B89-84BE-7CFEAFA17BB0}" dt="2020-11-23T16:26:29.333" v="2279" actId="478"/>
          <ac:picMkLst>
            <pc:docMk/>
            <pc:sldMk cId="3749118006" sldId="362"/>
            <ac:picMk id="8" creationId="{2B41D854-6DB4-46F3-B33F-8B0F8FE293E2}"/>
          </ac:picMkLst>
        </pc:picChg>
        <pc:picChg chg="add mod">
          <ac:chgData name="Lucas Moura Santana (----)" userId="a6a13c6e-fce1-4709-9beb-231be1f8469a" providerId="ADAL" clId="{1BF6E5B9-D7D5-4B89-84BE-7CFEAFA17BB0}" dt="2020-11-23T16:26:35.115" v="2283" actId="1076"/>
          <ac:picMkLst>
            <pc:docMk/>
            <pc:sldMk cId="3749118006" sldId="362"/>
            <ac:picMk id="10" creationId="{DFB28E9A-D882-4AFB-AF1F-414A6731197A}"/>
          </ac:picMkLst>
        </pc:picChg>
      </pc:sldChg>
      <pc:sldChg chg="addSp modSp add mod">
        <pc:chgData name="Lucas Moura Santana (----)" userId="a6a13c6e-fce1-4709-9beb-231be1f8469a" providerId="ADAL" clId="{1BF6E5B9-D7D5-4B89-84BE-7CFEAFA17BB0}" dt="2020-11-23T16:28:34.931" v="2462" actId="20577"/>
        <pc:sldMkLst>
          <pc:docMk/>
          <pc:sldMk cId="3684144810" sldId="363"/>
        </pc:sldMkLst>
        <pc:spChg chg="mod">
          <ac:chgData name="Lucas Moura Santana (----)" userId="a6a13c6e-fce1-4709-9beb-231be1f8469a" providerId="ADAL" clId="{1BF6E5B9-D7D5-4B89-84BE-7CFEAFA17BB0}" dt="2020-11-23T16:28:34.931" v="2462" actId="20577"/>
          <ac:spMkLst>
            <pc:docMk/>
            <pc:sldMk cId="3684144810" sldId="363"/>
            <ac:spMk id="3" creationId="{E1F070C4-6457-42E7-AC47-9CA034C80881}"/>
          </ac:spMkLst>
        </pc:spChg>
        <pc:picChg chg="add mod">
          <ac:chgData name="Lucas Moura Santana (----)" userId="a6a13c6e-fce1-4709-9beb-231be1f8469a" providerId="ADAL" clId="{1BF6E5B9-D7D5-4B89-84BE-7CFEAFA17BB0}" dt="2020-11-23T16:28:02.339" v="2410" actId="14100"/>
          <ac:picMkLst>
            <pc:docMk/>
            <pc:sldMk cId="3684144810" sldId="363"/>
            <ac:picMk id="7" creationId="{3E85CB7A-FAEC-4EA5-802A-956EC6847276}"/>
          </ac:picMkLst>
        </pc:picChg>
      </pc:sldChg>
      <pc:sldChg chg="addSp delSp modSp add mod">
        <pc:chgData name="Lucas Moura Santana (----)" userId="a6a13c6e-fce1-4709-9beb-231be1f8469a" providerId="ADAL" clId="{1BF6E5B9-D7D5-4B89-84BE-7CFEAFA17BB0}" dt="2020-11-25T10:22:10.547" v="3296" actId="14100"/>
        <pc:sldMkLst>
          <pc:docMk/>
          <pc:sldMk cId="3817989595" sldId="364"/>
        </pc:sldMkLst>
        <pc:spChg chg="mod">
          <ac:chgData name="Lucas Moura Santana (----)" userId="a6a13c6e-fce1-4709-9beb-231be1f8469a" providerId="ADAL" clId="{1BF6E5B9-D7D5-4B89-84BE-7CFEAFA17BB0}" dt="2020-11-25T10:21:38.651" v="3291" actId="20577"/>
          <ac:spMkLst>
            <pc:docMk/>
            <pc:sldMk cId="3817989595" sldId="364"/>
            <ac:spMk id="3" creationId="{E1F070C4-6457-42E7-AC47-9CA034C80881}"/>
          </ac:spMkLst>
        </pc:spChg>
        <pc:picChg chg="del">
          <ac:chgData name="Lucas Moura Santana (----)" userId="a6a13c6e-fce1-4709-9beb-231be1f8469a" providerId="ADAL" clId="{1BF6E5B9-D7D5-4B89-84BE-7CFEAFA17BB0}" dt="2020-11-23T16:37:33.729" v="2509" actId="478"/>
          <ac:picMkLst>
            <pc:docMk/>
            <pc:sldMk cId="3817989595" sldId="364"/>
            <ac:picMk id="7" creationId="{3E85CB7A-FAEC-4EA5-802A-956EC6847276}"/>
          </ac:picMkLst>
        </pc:picChg>
        <pc:picChg chg="add mod">
          <ac:chgData name="Lucas Moura Santana (----)" userId="a6a13c6e-fce1-4709-9beb-231be1f8469a" providerId="ADAL" clId="{1BF6E5B9-D7D5-4B89-84BE-7CFEAFA17BB0}" dt="2020-11-23T16:40:28.011" v="2652" actId="1076"/>
          <ac:picMkLst>
            <pc:docMk/>
            <pc:sldMk cId="3817989595" sldId="364"/>
            <ac:picMk id="8" creationId="{4056AD8B-0F2D-4D77-A187-1623F04C0EFD}"/>
          </ac:picMkLst>
        </pc:picChg>
        <pc:picChg chg="del">
          <ac:chgData name="Lucas Moura Santana (----)" userId="a6a13c6e-fce1-4709-9beb-231be1f8469a" providerId="ADAL" clId="{1BF6E5B9-D7D5-4B89-84BE-7CFEAFA17BB0}" dt="2020-11-23T16:37:32.285" v="2508" actId="478"/>
          <ac:picMkLst>
            <pc:docMk/>
            <pc:sldMk cId="3817989595" sldId="364"/>
            <ac:picMk id="10" creationId="{DFB28E9A-D882-4AFB-AF1F-414A6731197A}"/>
          </ac:picMkLst>
        </pc:picChg>
        <pc:picChg chg="add mod">
          <ac:chgData name="Lucas Moura Santana (----)" userId="a6a13c6e-fce1-4709-9beb-231be1f8469a" providerId="ADAL" clId="{1BF6E5B9-D7D5-4B89-84BE-7CFEAFA17BB0}" dt="2020-11-25T10:22:02.483" v="3293" actId="1076"/>
          <ac:picMkLst>
            <pc:docMk/>
            <pc:sldMk cId="3817989595" sldId="364"/>
            <ac:picMk id="11" creationId="{F9FF03A9-CC38-47A4-A5C9-71D1216B5018}"/>
          </ac:picMkLst>
        </pc:picChg>
        <pc:cxnChg chg="add mod">
          <ac:chgData name="Lucas Moura Santana (----)" userId="a6a13c6e-fce1-4709-9beb-231be1f8469a" providerId="ADAL" clId="{1BF6E5B9-D7D5-4B89-84BE-7CFEAFA17BB0}" dt="2020-11-25T10:21:49.835" v="3292" actId="14100"/>
          <ac:cxnSpMkLst>
            <pc:docMk/>
            <pc:sldMk cId="3817989595" sldId="364"/>
            <ac:cxnSpMk id="7" creationId="{9CDFC187-FF68-4562-A3B1-C21A1D313E42}"/>
          </ac:cxnSpMkLst>
        </pc:cxnChg>
        <pc:cxnChg chg="add mod">
          <ac:chgData name="Lucas Moura Santana (----)" userId="a6a13c6e-fce1-4709-9beb-231be1f8469a" providerId="ADAL" clId="{1BF6E5B9-D7D5-4B89-84BE-7CFEAFA17BB0}" dt="2020-11-25T10:22:10.547" v="3296" actId="14100"/>
          <ac:cxnSpMkLst>
            <pc:docMk/>
            <pc:sldMk cId="3817989595" sldId="364"/>
            <ac:cxnSpMk id="12" creationId="{C94A695B-F679-4D6D-9C4F-43E216770590}"/>
          </ac:cxnSpMkLst>
        </pc:cxnChg>
      </pc:sldChg>
      <pc:sldChg chg="addSp delSp modSp add mod">
        <pc:chgData name="Lucas Moura Santana (----)" userId="a6a13c6e-fce1-4709-9beb-231be1f8469a" providerId="ADAL" clId="{1BF6E5B9-D7D5-4B89-84BE-7CFEAFA17BB0}" dt="2020-11-25T10:26:00.659" v="3458" actId="20577"/>
        <pc:sldMkLst>
          <pc:docMk/>
          <pc:sldMk cId="1562583820" sldId="365"/>
        </pc:sldMkLst>
        <pc:spChg chg="mod">
          <ac:chgData name="Lucas Moura Santana (----)" userId="a6a13c6e-fce1-4709-9beb-231be1f8469a" providerId="ADAL" clId="{1BF6E5B9-D7D5-4B89-84BE-7CFEAFA17BB0}" dt="2020-11-23T19:08:16.617" v="2817" actId="20577"/>
          <ac:spMkLst>
            <pc:docMk/>
            <pc:sldMk cId="1562583820" sldId="365"/>
            <ac:spMk id="3" creationId="{E1F070C4-6457-42E7-AC47-9CA034C80881}"/>
          </ac:spMkLst>
        </pc:spChg>
        <pc:spChg chg="add mod">
          <ac:chgData name="Lucas Moura Santana (----)" userId="a6a13c6e-fce1-4709-9beb-231be1f8469a" providerId="ADAL" clId="{1BF6E5B9-D7D5-4B89-84BE-7CFEAFA17BB0}" dt="2020-11-25T10:25:42.746" v="3442" actId="1076"/>
          <ac:spMkLst>
            <pc:docMk/>
            <pc:sldMk cId="1562583820" sldId="365"/>
            <ac:spMk id="12" creationId="{CB8E75FC-73E8-4839-A83F-C9B8335B8FFA}"/>
          </ac:spMkLst>
        </pc:spChg>
        <pc:spChg chg="add mod">
          <ac:chgData name="Lucas Moura Santana (----)" userId="a6a13c6e-fce1-4709-9beb-231be1f8469a" providerId="ADAL" clId="{1BF6E5B9-D7D5-4B89-84BE-7CFEAFA17BB0}" dt="2020-11-23T19:09:04.381" v="2825" actId="13822"/>
          <ac:spMkLst>
            <pc:docMk/>
            <pc:sldMk cId="1562583820" sldId="365"/>
            <ac:spMk id="13" creationId="{43B075A4-0AA4-4958-92E4-0C3EFEC72D1B}"/>
          </ac:spMkLst>
        </pc:spChg>
        <pc:spChg chg="add mod">
          <ac:chgData name="Lucas Moura Santana (----)" userId="a6a13c6e-fce1-4709-9beb-231be1f8469a" providerId="ADAL" clId="{1BF6E5B9-D7D5-4B89-84BE-7CFEAFA17BB0}" dt="2020-11-25T10:24:43.549" v="3425" actId="20577"/>
          <ac:spMkLst>
            <pc:docMk/>
            <pc:sldMk cId="1562583820" sldId="365"/>
            <ac:spMk id="15" creationId="{ABCE8186-0B02-4081-9AE0-1BCF05EA5E06}"/>
          </ac:spMkLst>
        </pc:spChg>
        <pc:spChg chg="add mod">
          <ac:chgData name="Lucas Moura Santana (----)" userId="a6a13c6e-fce1-4709-9beb-231be1f8469a" providerId="ADAL" clId="{1BF6E5B9-D7D5-4B89-84BE-7CFEAFA17BB0}" dt="2020-11-23T19:10:10.518" v="2836" actId="13822"/>
          <ac:spMkLst>
            <pc:docMk/>
            <pc:sldMk cId="1562583820" sldId="365"/>
            <ac:spMk id="22" creationId="{E7821CEF-1A46-4D3E-A157-979097093D11}"/>
          </ac:spMkLst>
        </pc:spChg>
        <pc:spChg chg="add mod">
          <ac:chgData name="Lucas Moura Santana (----)" userId="a6a13c6e-fce1-4709-9beb-231be1f8469a" providerId="ADAL" clId="{1BF6E5B9-D7D5-4B89-84BE-7CFEAFA17BB0}" dt="2020-11-25T10:25:46.964" v="3448" actId="20577"/>
          <ac:spMkLst>
            <pc:docMk/>
            <pc:sldMk cId="1562583820" sldId="365"/>
            <ac:spMk id="24" creationId="{A0F2BBD8-1F69-4E7B-B1D4-CF3C8F184D97}"/>
          </ac:spMkLst>
        </pc:spChg>
        <pc:spChg chg="add mod">
          <ac:chgData name="Lucas Moura Santana (----)" userId="a6a13c6e-fce1-4709-9beb-231be1f8469a" providerId="ADAL" clId="{1BF6E5B9-D7D5-4B89-84BE-7CFEAFA17BB0}" dt="2020-11-25T10:25:53.706" v="3451" actId="20577"/>
          <ac:spMkLst>
            <pc:docMk/>
            <pc:sldMk cId="1562583820" sldId="365"/>
            <ac:spMk id="25" creationId="{E3222820-504B-42E4-AC7B-1B38C54494EF}"/>
          </ac:spMkLst>
        </pc:spChg>
        <pc:spChg chg="add mod">
          <ac:chgData name="Lucas Moura Santana (----)" userId="a6a13c6e-fce1-4709-9beb-231be1f8469a" providerId="ADAL" clId="{1BF6E5B9-D7D5-4B89-84BE-7CFEAFA17BB0}" dt="2020-11-25T10:26:00.659" v="3458" actId="20577"/>
          <ac:spMkLst>
            <pc:docMk/>
            <pc:sldMk cId="1562583820" sldId="365"/>
            <ac:spMk id="26" creationId="{C4BAB2AD-3C70-4542-9237-77458BEA48A1}"/>
          </ac:spMkLst>
        </pc:spChg>
        <pc:picChg chg="del">
          <ac:chgData name="Lucas Moura Santana (----)" userId="a6a13c6e-fce1-4709-9beb-231be1f8469a" providerId="ADAL" clId="{1BF6E5B9-D7D5-4B89-84BE-7CFEAFA17BB0}" dt="2020-11-23T19:07:15.281" v="2710" actId="478"/>
          <ac:picMkLst>
            <pc:docMk/>
            <pc:sldMk cId="1562583820" sldId="365"/>
            <ac:picMk id="8" creationId="{4056AD8B-0F2D-4D77-A187-1623F04C0EFD}"/>
          </ac:picMkLst>
        </pc:picChg>
        <pc:picChg chg="del">
          <ac:chgData name="Lucas Moura Santana (----)" userId="a6a13c6e-fce1-4709-9beb-231be1f8469a" providerId="ADAL" clId="{1BF6E5B9-D7D5-4B89-84BE-7CFEAFA17BB0}" dt="2020-11-23T19:07:17.094" v="2711" actId="478"/>
          <ac:picMkLst>
            <pc:docMk/>
            <pc:sldMk cId="1562583820" sldId="365"/>
            <ac:picMk id="11" creationId="{F9FF03A9-CC38-47A4-A5C9-71D1216B5018}"/>
          </ac:picMkLst>
        </pc:picChg>
        <pc:cxnChg chg="add mod">
          <ac:chgData name="Lucas Moura Santana (----)" userId="a6a13c6e-fce1-4709-9beb-231be1f8469a" providerId="ADAL" clId="{1BF6E5B9-D7D5-4B89-84BE-7CFEAFA17BB0}" dt="2020-11-23T19:09:08.216" v="2826" actId="14100"/>
          <ac:cxnSpMkLst>
            <pc:docMk/>
            <pc:sldMk cId="1562583820" sldId="365"/>
            <ac:cxnSpMk id="7" creationId="{EA98D332-3D53-4907-8886-111F9610DAF2}"/>
          </ac:cxnSpMkLst>
        </pc:cxnChg>
        <pc:cxnChg chg="add mod">
          <ac:chgData name="Lucas Moura Santana (----)" userId="a6a13c6e-fce1-4709-9beb-231be1f8469a" providerId="ADAL" clId="{1BF6E5B9-D7D5-4B89-84BE-7CFEAFA17BB0}" dt="2020-11-23T19:08:42.325" v="2823" actId="14100"/>
          <ac:cxnSpMkLst>
            <pc:docMk/>
            <pc:sldMk cId="1562583820" sldId="365"/>
            <ac:cxnSpMk id="10" creationId="{47C4602E-0A25-4CD4-A479-3D7B3FCB512A}"/>
          </ac:cxnSpMkLst>
        </pc:cxnChg>
        <pc:cxnChg chg="add mod">
          <ac:chgData name="Lucas Moura Santana (----)" userId="a6a13c6e-fce1-4709-9beb-231be1f8469a" providerId="ADAL" clId="{1BF6E5B9-D7D5-4B89-84BE-7CFEAFA17BB0}" dt="2020-11-23T19:09:27.860" v="2829" actId="693"/>
          <ac:cxnSpMkLst>
            <pc:docMk/>
            <pc:sldMk cId="1562583820" sldId="365"/>
            <ac:cxnSpMk id="16" creationId="{C9E5A45C-65A6-4B31-9FF6-A7B21F2B1348}"/>
          </ac:cxnSpMkLst>
        </pc:cxnChg>
        <pc:cxnChg chg="add mod">
          <ac:chgData name="Lucas Moura Santana (----)" userId="a6a13c6e-fce1-4709-9beb-231be1f8469a" providerId="ADAL" clId="{1BF6E5B9-D7D5-4B89-84BE-7CFEAFA17BB0}" dt="2020-11-23T19:09:41.325" v="2832" actId="14100"/>
          <ac:cxnSpMkLst>
            <pc:docMk/>
            <pc:sldMk cId="1562583820" sldId="365"/>
            <ac:cxnSpMk id="17" creationId="{1F13E7D4-408E-4AEA-BE65-85EB46CDD7DB}"/>
          </ac:cxnSpMkLst>
        </pc:cxnChg>
        <pc:cxnChg chg="add mod">
          <ac:chgData name="Lucas Moura Santana (----)" userId="a6a13c6e-fce1-4709-9beb-231be1f8469a" providerId="ADAL" clId="{1BF6E5B9-D7D5-4B89-84BE-7CFEAFA17BB0}" dt="2020-11-25T10:25:18.350" v="3433" actId="13822"/>
          <ac:cxnSpMkLst>
            <pc:docMk/>
            <pc:sldMk cId="1562583820" sldId="365"/>
            <ac:cxnSpMk id="18" creationId="{E0E767CD-329F-4963-B351-BB015533398C}"/>
          </ac:cxnSpMkLst>
        </pc:cxnChg>
        <pc:cxnChg chg="add mod">
          <ac:chgData name="Lucas Moura Santana (----)" userId="a6a13c6e-fce1-4709-9beb-231be1f8469a" providerId="ADAL" clId="{1BF6E5B9-D7D5-4B89-84BE-7CFEAFA17BB0}" dt="2020-11-25T10:25:18.350" v="3433" actId="13822"/>
          <ac:cxnSpMkLst>
            <pc:docMk/>
            <pc:sldMk cId="1562583820" sldId="365"/>
            <ac:cxnSpMk id="19" creationId="{44603CB4-011C-4930-8E96-94D394D60FD9}"/>
          </ac:cxnSpMkLst>
        </pc:cxnChg>
        <pc:cxnChg chg="add mod">
          <ac:chgData name="Lucas Moura Santana (----)" userId="a6a13c6e-fce1-4709-9beb-231be1f8469a" providerId="ADAL" clId="{1BF6E5B9-D7D5-4B89-84BE-7CFEAFA17BB0}" dt="2020-11-23T19:09:49.950" v="2834" actId="1076"/>
          <ac:cxnSpMkLst>
            <pc:docMk/>
            <pc:sldMk cId="1562583820" sldId="365"/>
            <ac:cxnSpMk id="20" creationId="{10D9DAA7-6D3A-4723-8512-0A8343F77942}"/>
          </ac:cxnSpMkLst>
        </pc:cxnChg>
        <pc:cxnChg chg="add mod">
          <ac:chgData name="Lucas Moura Santana (----)" userId="a6a13c6e-fce1-4709-9beb-231be1f8469a" providerId="ADAL" clId="{1BF6E5B9-D7D5-4B89-84BE-7CFEAFA17BB0}" dt="2020-11-23T19:09:49.950" v="2834" actId="1076"/>
          <ac:cxnSpMkLst>
            <pc:docMk/>
            <pc:sldMk cId="1562583820" sldId="365"/>
            <ac:cxnSpMk id="21" creationId="{A9DDF27F-1C08-4443-B9DC-5BE109D77EA8}"/>
          </ac:cxnSpMkLst>
        </pc:cxnChg>
        <pc:cxnChg chg="add mod">
          <ac:chgData name="Lucas Moura Santana (----)" userId="a6a13c6e-fce1-4709-9beb-231be1f8469a" providerId="ADAL" clId="{1BF6E5B9-D7D5-4B89-84BE-7CFEAFA17BB0}" dt="2020-11-23T19:10:22.624" v="2839" actId="14100"/>
          <ac:cxnSpMkLst>
            <pc:docMk/>
            <pc:sldMk cId="1562583820" sldId="365"/>
            <ac:cxnSpMk id="23" creationId="{0474908F-3160-458C-89DD-839D3E7573FB}"/>
          </ac:cxnSpMkLst>
        </pc:cxnChg>
      </pc:sldChg>
      <pc:sldChg chg="modSp new mod">
        <pc:chgData name="Lucas Moura Santana (----)" userId="a6a13c6e-fce1-4709-9beb-231be1f8469a" providerId="ADAL" clId="{1BF6E5B9-D7D5-4B89-84BE-7CFEAFA17BB0}" dt="2020-11-25T10:12:08.771" v="2848" actId="20577"/>
        <pc:sldMkLst>
          <pc:docMk/>
          <pc:sldMk cId="215843946" sldId="366"/>
        </pc:sldMkLst>
        <pc:spChg chg="mod">
          <ac:chgData name="Lucas Moura Santana (----)" userId="a6a13c6e-fce1-4709-9beb-231be1f8469a" providerId="ADAL" clId="{1BF6E5B9-D7D5-4B89-84BE-7CFEAFA17BB0}" dt="2020-11-25T10:12:08.771" v="2848" actId="20577"/>
          <ac:spMkLst>
            <pc:docMk/>
            <pc:sldMk cId="215843946" sldId="366"/>
            <ac:spMk id="2" creationId="{8476EAEB-3A72-4039-B6D3-D61467406B43}"/>
          </ac:spMkLst>
        </pc:spChg>
      </pc:sldChg>
      <pc:sldChg chg="addSp delSp modSp add mod">
        <pc:chgData name="Lucas Moura Santana (----)" userId="a6a13c6e-fce1-4709-9beb-231be1f8469a" providerId="ADAL" clId="{1BF6E5B9-D7D5-4B89-84BE-7CFEAFA17BB0}" dt="2020-11-27T13:23:38.627" v="3840" actId="14100"/>
        <pc:sldMkLst>
          <pc:docMk/>
          <pc:sldMk cId="1812893643" sldId="367"/>
        </pc:sldMkLst>
        <pc:spChg chg="del">
          <ac:chgData name="Lucas Moura Santana (----)" userId="a6a13c6e-fce1-4709-9beb-231be1f8469a" providerId="ADAL" clId="{1BF6E5B9-D7D5-4B89-84BE-7CFEAFA17BB0}" dt="2020-11-27T13:23:24.254" v="3813" actId="478"/>
          <ac:spMkLst>
            <pc:docMk/>
            <pc:sldMk cId="1812893643" sldId="367"/>
            <ac:spMk id="4" creationId="{C760CCDA-0BA7-4665-B323-FEBE2C4D5C66}"/>
          </ac:spMkLst>
        </pc:spChg>
        <pc:spChg chg="del">
          <ac:chgData name="Lucas Moura Santana (----)" userId="a6a13c6e-fce1-4709-9beb-231be1f8469a" providerId="ADAL" clId="{1BF6E5B9-D7D5-4B89-84BE-7CFEAFA17BB0}" dt="2020-11-27T13:23:24.254" v="3813" actId="478"/>
          <ac:spMkLst>
            <pc:docMk/>
            <pc:sldMk cId="1812893643" sldId="367"/>
            <ac:spMk id="8" creationId="{3B33C60A-7F40-4F14-8263-C15A10FC9644}"/>
          </ac:spMkLst>
        </pc:spChg>
        <pc:spChg chg="del">
          <ac:chgData name="Lucas Moura Santana (----)" userId="a6a13c6e-fce1-4709-9beb-231be1f8469a" providerId="ADAL" clId="{1BF6E5B9-D7D5-4B89-84BE-7CFEAFA17BB0}" dt="2020-11-27T13:23:24.254" v="3813" actId="478"/>
          <ac:spMkLst>
            <pc:docMk/>
            <pc:sldMk cId="1812893643" sldId="367"/>
            <ac:spMk id="9" creationId="{CE231675-9E34-4425-A2CD-EDDF8BC9EC5D}"/>
          </ac:spMkLst>
        </pc:spChg>
        <pc:spChg chg="del">
          <ac:chgData name="Lucas Moura Santana (----)" userId="a6a13c6e-fce1-4709-9beb-231be1f8469a" providerId="ADAL" clId="{1BF6E5B9-D7D5-4B89-84BE-7CFEAFA17BB0}" dt="2020-11-27T13:23:24.254" v="3813" actId="478"/>
          <ac:spMkLst>
            <pc:docMk/>
            <pc:sldMk cId="1812893643" sldId="367"/>
            <ac:spMk id="10" creationId="{468E6D43-112A-40D9-B4C0-066EB487016E}"/>
          </ac:spMkLst>
        </pc:spChg>
        <pc:spChg chg="del">
          <ac:chgData name="Lucas Moura Santana (----)" userId="a6a13c6e-fce1-4709-9beb-231be1f8469a" providerId="ADAL" clId="{1BF6E5B9-D7D5-4B89-84BE-7CFEAFA17BB0}" dt="2020-11-27T13:23:36.099" v="3838" actId="478"/>
          <ac:spMkLst>
            <pc:docMk/>
            <pc:sldMk cId="1812893643" sldId="367"/>
            <ac:spMk id="11" creationId="{15FC69C4-8E53-48EE-85AC-5899F0289B73}"/>
          </ac:spMkLst>
        </pc:spChg>
        <pc:spChg chg="mod">
          <ac:chgData name="Lucas Moura Santana (----)" userId="a6a13c6e-fce1-4709-9beb-231be1f8469a" providerId="ADAL" clId="{1BF6E5B9-D7D5-4B89-84BE-7CFEAFA17BB0}" dt="2020-11-27T13:23:32.566" v="3837" actId="20577"/>
          <ac:spMkLst>
            <pc:docMk/>
            <pc:sldMk cId="1812893643" sldId="367"/>
            <ac:spMk id="13" creationId="{C27A5EBB-CAC5-4FA6-9AB0-7181A1BE179A}"/>
          </ac:spMkLst>
        </pc:spChg>
        <pc:spChg chg="del">
          <ac:chgData name="Lucas Moura Santana (----)" userId="a6a13c6e-fce1-4709-9beb-231be1f8469a" providerId="ADAL" clId="{1BF6E5B9-D7D5-4B89-84BE-7CFEAFA17BB0}" dt="2020-11-27T13:23:24.254" v="3813" actId="478"/>
          <ac:spMkLst>
            <pc:docMk/>
            <pc:sldMk cId="1812893643" sldId="367"/>
            <ac:spMk id="20" creationId="{30920DE2-4A40-4C6A-B22E-98A5EAD60D37}"/>
          </ac:spMkLst>
        </pc:spChg>
        <pc:spChg chg="del">
          <ac:chgData name="Lucas Moura Santana (----)" userId="a6a13c6e-fce1-4709-9beb-231be1f8469a" providerId="ADAL" clId="{1BF6E5B9-D7D5-4B89-84BE-7CFEAFA17BB0}" dt="2020-11-27T13:23:24.254" v="3813" actId="478"/>
          <ac:spMkLst>
            <pc:docMk/>
            <pc:sldMk cId="1812893643" sldId="367"/>
            <ac:spMk id="21" creationId="{278C0C00-9E59-47BC-93F6-74A732E67F02}"/>
          </ac:spMkLst>
        </pc:spChg>
        <pc:spChg chg="del">
          <ac:chgData name="Lucas Moura Santana (----)" userId="a6a13c6e-fce1-4709-9beb-231be1f8469a" providerId="ADAL" clId="{1BF6E5B9-D7D5-4B89-84BE-7CFEAFA17BB0}" dt="2020-11-27T13:23:24.254" v="3813" actId="478"/>
          <ac:spMkLst>
            <pc:docMk/>
            <pc:sldMk cId="1812893643" sldId="367"/>
            <ac:spMk id="25" creationId="{3F201FF7-D163-449B-AC32-DA47D5FD446F}"/>
          </ac:spMkLst>
        </pc:spChg>
        <pc:spChg chg="del">
          <ac:chgData name="Lucas Moura Santana (----)" userId="a6a13c6e-fce1-4709-9beb-231be1f8469a" providerId="ADAL" clId="{1BF6E5B9-D7D5-4B89-84BE-7CFEAFA17BB0}" dt="2020-11-27T13:23:24.254" v="3813" actId="478"/>
          <ac:spMkLst>
            <pc:docMk/>
            <pc:sldMk cId="1812893643" sldId="367"/>
            <ac:spMk id="34" creationId="{AF4A7A87-60A7-4AD8-8170-02828FE36A2C}"/>
          </ac:spMkLst>
        </pc:spChg>
        <pc:picChg chg="add mod">
          <ac:chgData name="Lucas Moura Santana (----)" userId="a6a13c6e-fce1-4709-9beb-231be1f8469a" providerId="ADAL" clId="{1BF6E5B9-D7D5-4B89-84BE-7CFEAFA17BB0}" dt="2020-11-27T13:23:38.627" v="3840" actId="14100"/>
          <ac:picMkLst>
            <pc:docMk/>
            <pc:sldMk cId="1812893643" sldId="367"/>
            <ac:picMk id="6" creationId="{549828B6-FB6E-49FB-AACA-30D1FCA86985}"/>
          </ac:picMkLst>
        </pc:picChg>
        <pc:picChg chg="del">
          <ac:chgData name="Lucas Moura Santana (----)" userId="a6a13c6e-fce1-4709-9beb-231be1f8469a" providerId="ADAL" clId="{1BF6E5B9-D7D5-4B89-84BE-7CFEAFA17BB0}" dt="2020-11-27T13:23:24.254" v="3813" actId="478"/>
          <ac:picMkLst>
            <pc:docMk/>
            <pc:sldMk cId="1812893643" sldId="367"/>
            <ac:picMk id="7" creationId="{324F001A-6E0D-4676-A4B9-0AEEE48744FE}"/>
          </ac:picMkLst>
        </pc:picChg>
        <pc:cxnChg chg="del mod">
          <ac:chgData name="Lucas Moura Santana (----)" userId="a6a13c6e-fce1-4709-9beb-231be1f8469a" providerId="ADAL" clId="{1BF6E5B9-D7D5-4B89-84BE-7CFEAFA17BB0}" dt="2020-11-27T13:23:36.099" v="3838" actId="478"/>
          <ac:cxnSpMkLst>
            <pc:docMk/>
            <pc:sldMk cId="1812893643" sldId="367"/>
            <ac:cxnSpMk id="14" creationId="{DE3D521A-24A5-4782-9DED-64B37FA00404}"/>
          </ac:cxnSpMkLst>
        </pc:cxnChg>
        <pc:cxnChg chg="del">
          <ac:chgData name="Lucas Moura Santana (----)" userId="a6a13c6e-fce1-4709-9beb-231be1f8469a" providerId="ADAL" clId="{1BF6E5B9-D7D5-4B89-84BE-7CFEAFA17BB0}" dt="2020-11-27T13:23:24.254" v="3813" actId="478"/>
          <ac:cxnSpMkLst>
            <pc:docMk/>
            <pc:sldMk cId="1812893643" sldId="367"/>
            <ac:cxnSpMk id="16" creationId="{0132D0E1-0EE5-4D9B-AE96-926ABDA114CA}"/>
          </ac:cxnSpMkLst>
        </pc:cxnChg>
        <pc:cxnChg chg="del mod">
          <ac:chgData name="Lucas Moura Santana (----)" userId="a6a13c6e-fce1-4709-9beb-231be1f8469a" providerId="ADAL" clId="{1BF6E5B9-D7D5-4B89-84BE-7CFEAFA17BB0}" dt="2020-11-27T13:23:24.254" v="3813" actId="478"/>
          <ac:cxnSpMkLst>
            <pc:docMk/>
            <pc:sldMk cId="1812893643" sldId="367"/>
            <ac:cxnSpMk id="22" creationId="{28D5A41F-BF41-4A24-AD55-71892A025304}"/>
          </ac:cxnSpMkLst>
        </pc:cxnChg>
        <pc:cxnChg chg="del">
          <ac:chgData name="Lucas Moura Santana (----)" userId="a6a13c6e-fce1-4709-9beb-231be1f8469a" providerId="ADAL" clId="{1BF6E5B9-D7D5-4B89-84BE-7CFEAFA17BB0}" dt="2020-11-27T13:23:24.254" v="3813" actId="478"/>
          <ac:cxnSpMkLst>
            <pc:docMk/>
            <pc:sldMk cId="1812893643" sldId="367"/>
            <ac:cxnSpMk id="29" creationId="{2F4BF6A1-D33A-4A80-9124-D78C8C47E7DB}"/>
          </ac:cxnSpMkLst>
        </pc:cxnChg>
        <pc:cxnChg chg="del">
          <ac:chgData name="Lucas Moura Santana (----)" userId="a6a13c6e-fce1-4709-9beb-231be1f8469a" providerId="ADAL" clId="{1BF6E5B9-D7D5-4B89-84BE-7CFEAFA17BB0}" dt="2020-11-27T13:23:24.254" v="3813" actId="478"/>
          <ac:cxnSpMkLst>
            <pc:docMk/>
            <pc:sldMk cId="1812893643" sldId="367"/>
            <ac:cxnSpMk id="32" creationId="{799E32D1-1C37-46A2-B727-18546D1DB394}"/>
          </ac:cxnSpMkLst>
        </pc:cxnChg>
      </pc:sldChg>
    </pc:docChg>
  </pc:docChgLst>
  <pc:docChgLst>
    <pc:chgData name="Lucas Moura Santana (----)" userId="a6a13c6e-fce1-4709-9beb-231be1f8469a" providerId="ADAL" clId="{F75D439B-D005-4495-9FC7-D385483DD5F2}"/>
    <pc:docChg chg="modSld">
      <pc:chgData name="Lucas Moura Santana (----)" userId="a6a13c6e-fce1-4709-9beb-231be1f8469a" providerId="ADAL" clId="{F75D439B-D005-4495-9FC7-D385483DD5F2}" dt="2021-12-05T20:16:36.324" v="7" actId="20577"/>
      <pc:docMkLst>
        <pc:docMk/>
      </pc:docMkLst>
      <pc:sldChg chg="modSp mod">
        <pc:chgData name="Lucas Moura Santana (----)" userId="a6a13c6e-fce1-4709-9beb-231be1f8469a" providerId="ADAL" clId="{F75D439B-D005-4495-9FC7-D385483DD5F2}" dt="2021-12-05T20:16:36.324" v="7" actId="20577"/>
        <pc:sldMkLst>
          <pc:docMk/>
          <pc:sldMk cId="3395217732" sldId="334"/>
        </pc:sldMkLst>
        <pc:spChg chg="mod">
          <ac:chgData name="Lucas Moura Santana (----)" userId="a6a13c6e-fce1-4709-9beb-231be1f8469a" providerId="ADAL" clId="{F75D439B-D005-4495-9FC7-D385483DD5F2}" dt="2021-12-05T20:16:36.324" v="7" actId="20577"/>
          <ac:spMkLst>
            <pc:docMk/>
            <pc:sldMk cId="3395217732" sldId="334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AA3D0E-A0BF-4A5B-BBCB-4CEC2F94797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F564E68-E1E8-4E63-8941-B99081C82B19}">
      <dgm:prSet phldrT="[Text]"/>
      <dgm:spPr/>
      <dgm:t>
        <a:bodyPr/>
        <a:lstStyle/>
        <a:p>
          <a:r>
            <a:rPr lang="en-US"/>
            <a:t>Goal</a:t>
          </a:r>
          <a:endParaRPr lang="en-GB"/>
        </a:p>
      </dgm:t>
    </dgm:pt>
    <dgm:pt modelId="{E8068380-C0C4-46B2-929B-487B800DFA4D}" type="parTrans" cxnId="{2D8ED64E-75A9-4C26-9C88-E3686CC489E2}">
      <dgm:prSet/>
      <dgm:spPr/>
      <dgm:t>
        <a:bodyPr/>
        <a:lstStyle/>
        <a:p>
          <a:endParaRPr lang="en-GB"/>
        </a:p>
      </dgm:t>
    </dgm:pt>
    <dgm:pt modelId="{9C675E51-567F-4050-9EA9-076DCB2E4404}" type="sibTrans" cxnId="{2D8ED64E-75A9-4C26-9C88-E3686CC489E2}">
      <dgm:prSet/>
      <dgm:spPr/>
      <dgm:t>
        <a:bodyPr/>
        <a:lstStyle/>
        <a:p>
          <a:endParaRPr lang="en-GB"/>
        </a:p>
      </dgm:t>
    </dgm:pt>
    <dgm:pt modelId="{023F8C0E-C303-44C7-9C42-8B7EE607FC57}">
      <dgm:prSet phldrT="[Text]"/>
      <dgm:spPr/>
      <dgm:t>
        <a:bodyPr/>
        <a:lstStyle/>
        <a:p>
          <a:r>
            <a:rPr lang="en-US"/>
            <a:t>Plan</a:t>
          </a:r>
          <a:endParaRPr lang="en-GB"/>
        </a:p>
      </dgm:t>
    </dgm:pt>
    <dgm:pt modelId="{690899A7-8949-4773-858E-66CA6DFB59CB}" type="parTrans" cxnId="{7C3B5594-1799-4BB7-914C-4689A361A93A}">
      <dgm:prSet/>
      <dgm:spPr/>
      <dgm:t>
        <a:bodyPr/>
        <a:lstStyle/>
        <a:p>
          <a:endParaRPr lang="en-GB"/>
        </a:p>
      </dgm:t>
    </dgm:pt>
    <dgm:pt modelId="{C5402ED6-F003-4A2B-8FD0-0B4E1D2BD713}" type="sibTrans" cxnId="{7C3B5594-1799-4BB7-914C-4689A361A93A}">
      <dgm:prSet/>
      <dgm:spPr/>
      <dgm:t>
        <a:bodyPr/>
        <a:lstStyle/>
        <a:p>
          <a:endParaRPr lang="en-GB"/>
        </a:p>
      </dgm:t>
    </dgm:pt>
    <dgm:pt modelId="{8E567DE8-AC83-417F-8053-DA3F7FC12743}">
      <dgm:prSet phldrT="[Text]"/>
      <dgm:spPr/>
      <dgm:t>
        <a:bodyPr/>
        <a:lstStyle/>
        <a:p>
          <a:r>
            <a:rPr lang="en-US"/>
            <a:t>Simulate/</a:t>
          </a:r>
          <a:br>
            <a:rPr lang="en-US"/>
          </a:br>
          <a:r>
            <a:rPr lang="en-US"/>
            <a:t>(Measure)</a:t>
          </a:r>
          <a:endParaRPr lang="en-GB"/>
        </a:p>
      </dgm:t>
    </dgm:pt>
    <dgm:pt modelId="{3225FF91-2AEB-4B1B-B8D6-EBAAE724F962}" type="parTrans" cxnId="{2410043A-3F85-4827-B59C-0F3DBE3AFD95}">
      <dgm:prSet/>
      <dgm:spPr/>
      <dgm:t>
        <a:bodyPr/>
        <a:lstStyle/>
        <a:p>
          <a:endParaRPr lang="en-GB"/>
        </a:p>
      </dgm:t>
    </dgm:pt>
    <dgm:pt modelId="{20301DC0-D9A4-43D0-9E8F-3D305FE7469D}" type="sibTrans" cxnId="{2410043A-3F85-4827-B59C-0F3DBE3AFD95}">
      <dgm:prSet/>
      <dgm:spPr/>
      <dgm:t>
        <a:bodyPr/>
        <a:lstStyle/>
        <a:p>
          <a:endParaRPr lang="en-GB"/>
        </a:p>
      </dgm:t>
    </dgm:pt>
    <dgm:pt modelId="{34E43166-DE18-40BD-843E-E2F4D8D262D0}">
      <dgm:prSet phldrT="[Text]"/>
      <dgm:spPr/>
      <dgm:t>
        <a:bodyPr/>
        <a:lstStyle/>
        <a:p>
          <a:r>
            <a:rPr lang="en-US"/>
            <a:t>Conclusion</a:t>
          </a:r>
          <a:endParaRPr lang="en-GB"/>
        </a:p>
      </dgm:t>
    </dgm:pt>
    <dgm:pt modelId="{C649D3A0-53FA-4765-9B26-5C168A9F29ED}" type="parTrans" cxnId="{EE21A6DF-69BD-4328-9503-7743B072DD19}">
      <dgm:prSet/>
      <dgm:spPr/>
      <dgm:t>
        <a:bodyPr/>
        <a:lstStyle/>
        <a:p>
          <a:endParaRPr lang="en-GB"/>
        </a:p>
      </dgm:t>
    </dgm:pt>
    <dgm:pt modelId="{FB79EC4F-C6A0-4AB0-AB2A-41EE9A563E2A}" type="sibTrans" cxnId="{EE21A6DF-69BD-4328-9503-7743B072DD19}">
      <dgm:prSet/>
      <dgm:spPr/>
      <dgm:t>
        <a:bodyPr/>
        <a:lstStyle/>
        <a:p>
          <a:endParaRPr lang="en-GB"/>
        </a:p>
      </dgm:t>
    </dgm:pt>
    <dgm:pt modelId="{2368DE57-57EA-492F-9332-A23A09A3ED80}" type="pres">
      <dgm:prSet presAssocID="{3AAA3D0E-A0BF-4A5B-BBCB-4CEC2F947972}" presName="cycle" presStyleCnt="0">
        <dgm:presLayoutVars>
          <dgm:dir/>
          <dgm:resizeHandles val="exact"/>
        </dgm:presLayoutVars>
      </dgm:prSet>
      <dgm:spPr/>
    </dgm:pt>
    <dgm:pt modelId="{52E9FD4C-7F4A-40EA-AABF-A1652FDEF476}" type="pres">
      <dgm:prSet presAssocID="{5F564E68-E1E8-4E63-8941-B99081C82B19}" presName="node" presStyleLbl="node1" presStyleIdx="0" presStyleCnt="4">
        <dgm:presLayoutVars>
          <dgm:bulletEnabled val="1"/>
        </dgm:presLayoutVars>
      </dgm:prSet>
      <dgm:spPr/>
    </dgm:pt>
    <dgm:pt modelId="{C41F0513-7C7E-4107-9E70-F435165BEB09}" type="pres">
      <dgm:prSet presAssocID="{9C675E51-567F-4050-9EA9-076DCB2E4404}" presName="sibTrans" presStyleLbl="sibTrans2D1" presStyleIdx="0" presStyleCnt="4"/>
      <dgm:spPr/>
    </dgm:pt>
    <dgm:pt modelId="{FB640D18-D4A3-4A40-8865-B76A3FC95F8F}" type="pres">
      <dgm:prSet presAssocID="{9C675E51-567F-4050-9EA9-076DCB2E4404}" presName="connectorText" presStyleLbl="sibTrans2D1" presStyleIdx="0" presStyleCnt="4"/>
      <dgm:spPr/>
    </dgm:pt>
    <dgm:pt modelId="{446831D1-C2BC-49C9-8AB5-71EDFC16255F}" type="pres">
      <dgm:prSet presAssocID="{023F8C0E-C303-44C7-9C42-8B7EE607FC57}" presName="node" presStyleLbl="node1" presStyleIdx="1" presStyleCnt="4">
        <dgm:presLayoutVars>
          <dgm:bulletEnabled val="1"/>
        </dgm:presLayoutVars>
      </dgm:prSet>
      <dgm:spPr/>
    </dgm:pt>
    <dgm:pt modelId="{C0E284B2-8E2B-4ACE-9888-DEF8BBFCD2F2}" type="pres">
      <dgm:prSet presAssocID="{C5402ED6-F003-4A2B-8FD0-0B4E1D2BD713}" presName="sibTrans" presStyleLbl="sibTrans2D1" presStyleIdx="1" presStyleCnt="4"/>
      <dgm:spPr/>
    </dgm:pt>
    <dgm:pt modelId="{4A176A55-31D3-40F4-AA8E-531A8321FFCF}" type="pres">
      <dgm:prSet presAssocID="{C5402ED6-F003-4A2B-8FD0-0B4E1D2BD713}" presName="connectorText" presStyleLbl="sibTrans2D1" presStyleIdx="1" presStyleCnt="4"/>
      <dgm:spPr/>
    </dgm:pt>
    <dgm:pt modelId="{19021765-1794-4DA1-83C6-D52DAB89BB48}" type="pres">
      <dgm:prSet presAssocID="{8E567DE8-AC83-417F-8053-DA3F7FC12743}" presName="node" presStyleLbl="node1" presStyleIdx="2" presStyleCnt="4">
        <dgm:presLayoutVars>
          <dgm:bulletEnabled val="1"/>
        </dgm:presLayoutVars>
      </dgm:prSet>
      <dgm:spPr/>
    </dgm:pt>
    <dgm:pt modelId="{C4A94E8C-D051-4F0E-B4AD-3C08C3EF84C2}" type="pres">
      <dgm:prSet presAssocID="{20301DC0-D9A4-43D0-9E8F-3D305FE7469D}" presName="sibTrans" presStyleLbl="sibTrans2D1" presStyleIdx="2" presStyleCnt="4"/>
      <dgm:spPr/>
    </dgm:pt>
    <dgm:pt modelId="{959F0702-0444-4CCC-8D50-1258AF97F244}" type="pres">
      <dgm:prSet presAssocID="{20301DC0-D9A4-43D0-9E8F-3D305FE7469D}" presName="connectorText" presStyleLbl="sibTrans2D1" presStyleIdx="2" presStyleCnt="4"/>
      <dgm:spPr/>
    </dgm:pt>
    <dgm:pt modelId="{4D0E849B-4B1F-4D30-BAA3-CE9223FDF60D}" type="pres">
      <dgm:prSet presAssocID="{34E43166-DE18-40BD-843E-E2F4D8D262D0}" presName="node" presStyleLbl="node1" presStyleIdx="3" presStyleCnt="4">
        <dgm:presLayoutVars>
          <dgm:bulletEnabled val="1"/>
        </dgm:presLayoutVars>
      </dgm:prSet>
      <dgm:spPr/>
    </dgm:pt>
    <dgm:pt modelId="{AA3626F4-59AE-4D10-B5ED-A91CB1BCF4DF}" type="pres">
      <dgm:prSet presAssocID="{FB79EC4F-C6A0-4AB0-AB2A-41EE9A563E2A}" presName="sibTrans" presStyleLbl="sibTrans2D1" presStyleIdx="3" presStyleCnt="4"/>
      <dgm:spPr/>
    </dgm:pt>
    <dgm:pt modelId="{F0017AD7-1723-4F5C-A44E-D2913EE2BABE}" type="pres">
      <dgm:prSet presAssocID="{FB79EC4F-C6A0-4AB0-AB2A-41EE9A563E2A}" presName="connectorText" presStyleLbl="sibTrans2D1" presStyleIdx="3" presStyleCnt="4"/>
      <dgm:spPr/>
    </dgm:pt>
  </dgm:ptLst>
  <dgm:cxnLst>
    <dgm:cxn modelId="{DA780214-0965-4BE5-AE83-0A2AF3EB4957}" type="presOf" srcId="{8E567DE8-AC83-417F-8053-DA3F7FC12743}" destId="{19021765-1794-4DA1-83C6-D52DAB89BB48}" srcOrd="0" destOrd="0" presId="urn:microsoft.com/office/officeart/2005/8/layout/cycle2"/>
    <dgm:cxn modelId="{77DDF125-4BF2-4882-9055-23DCFFFEFF48}" type="presOf" srcId="{FB79EC4F-C6A0-4AB0-AB2A-41EE9A563E2A}" destId="{F0017AD7-1723-4F5C-A44E-D2913EE2BABE}" srcOrd="1" destOrd="0" presId="urn:microsoft.com/office/officeart/2005/8/layout/cycle2"/>
    <dgm:cxn modelId="{2410043A-3F85-4827-B59C-0F3DBE3AFD95}" srcId="{3AAA3D0E-A0BF-4A5B-BBCB-4CEC2F947972}" destId="{8E567DE8-AC83-417F-8053-DA3F7FC12743}" srcOrd="2" destOrd="0" parTransId="{3225FF91-2AEB-4B1B-B8D6-EBAAE724F962}" sibTransId="{20301DC0-D9A4-43D0-9E8F-3D305FE7469D}"/>
    <dgm:cxn modelId="{349B473C-CD2A-45F2-8EF3-B0EFD714A07A}" type="presOf" srcId="{FB79EC4F-C6A0-4AB0-AB2A-41EE9A563E2A}" destId="{AA3626F4-59AE-4D10-B5ED-A91CB1BCF4DF}" srcOrd="0" destOrd="0" presId="urn:microsoft.com/office/officeart/2005/8/layout/cycle2"/>
    <dgm:cxn modelId="{8A657440-F652-40E6-B12B-1DFB81B92DAA}" type="presOf" srcId="{3AAA3D0E-A0BF-4A5B-BBCB-4CEC2F947972}" destId="{2368DE57-57EA-492F-9332-A23A09A3ED80}" srcOrd="0" destOrd="0" presId="urn:microsoft.com/office/officeart/2005/8/layout/cycle2"/>
    <dgm:cxn modelId="{2D8ED64E-75A9-4C26-9C88-E3686CC489E2}" srcId="{3AAA3D0E-A0BF-4A5B-BBCB-4CEC2F947972}" destId="{5F564E68-E1E8-4E63-8941-B99081C82B19}" srcOrd="0" destOrd="0" parTransId="{E8068380-C0C4-46B2-929B-487B800DFA4D}" sibTransId="{9C675E51-567F-4050-9EA9-076DCB2E4404}"/>
    <dgm:cxn modelId="{37E4BB53-1B50-4B18-9338-FB9BD663F293}" type="presOf" srcId="{20301DC0-D9A4-43D0-9E8F-3D305FE7469D}" destId="{C4A94E8C-D051-4F0E-B4AD-3C08C3EF84C2}" srcOrd="0" destOrd="0" presId="urn:microsoft.com/office/officeart/2005/8/layout/cycle2"/>
    <dgm:cxn modelId="{A2FA5289-BE40-4F44-9AA6-3D8EC40479DD}" type="presOf" srcId="{C5402ED6-F003-4A2B-8FD0-0B4E1D2BD713}" destId="{4A176A55-31D3-40F4-AA8E-531A8321FFCF}" srcOrd="1" destOrd="0" presId="urn:microsoft.com/office/officeart/2005/8/layout/cycle2"/>
    <dgm:cxn modelId="{7C3B5594-1799-4BB7-914C-4689A361A93A}" srcId="{3AAA3D0E-A0BF-4A5B-BBCB-4CEC2F947972}" destId="{023F8C0E-C303-44C7-9C42-8B7EE607FC57}" srcOrd="1" destOrd="0" parTransId="{690899A7-8949-4773-858E-66CA6DFB59CB}" sibTransId="{C5402ED6-F003-4A2B-8FD0-0B4E1D2BD713}"/>
    <dgm:cxn modelId="{6946A997-BC4D-4D2A-9D29-6FEF172AA7A8}" type="presOf" srcId="{20301DC0-D9A4-43D0-9E8F-3D305FE7469D}" destId="{959F0702-0444-4CCC-8D50-1258AF97F244}" srcOrd="1" destOrd="0" presId="urn:microsoft.com/office/officeart/2005/8/layout/cycle2"/>
    <dgm:cxn modelId="{461C449B-E469-45D9-A07A-1B52ABB71529}" type="presOf" srcId="{5F564E68-E1E8-4E63-8941-B99081C82B19}" destId="{52E9FD4C-7F4A-40EA-AABF-A1652FDEF476}" srcOrd="0" destOrd="0" presId="urn:microsoft.com/office/officeart/2005/8/layout/cycle2"/>
    <dgm:cxn modelId="{54E8CFBE-698A-480F-AFFE-E48213A8BE6E}" type="presOf" srcId="{023F8C0E-C303-44C7-9C42-8B7EE607FC57}" destId="{446831D1-C2BC-49C9-8AB5-71EDFC16255F}" srcOrd="0" destOrd="0" presId="urn:microsoft.com/office/officeart/2005/8/layout/cycle2"/>
    <dgm:cxn modelId="{06E23AD1-0468-4307-878D-C181AF40CB8C}" type="presOf" srcId="{9C675E51-567F-4050-9EA9-076DCB2E4404}" destId="{C41F0513-7C7E-4107-9E70-F435165BEB09}" srcOrd="0" destOrd="0" presId="urn:microsoft.com/office/officeart/2005/8/layout/cycle2"/>
    <dgm:cxn modelId="{C6372BDA-ACCD-49CE-B615-D02AE07F3F23}" type="presOf" srcId="{C5402ED6-F003-4A2B-8FD0-0B4E1D2BD713}" destId="{C0E284B2-8E2B-4ACE-9888-DEF8BBFCD2F2}" srcOrd="0" destOrd="0" presId="urn:microsoft.com/office/officeart/2005/8/layout/cycle2"/>
    <dgm:cxn modelId="{B54EB8DD-BF50-4F4E-9614-64B2B12AC011}" type="presOf" srcId="{34E43166-DE18-40BD-843E-E2F4D8D262D0}" destId="{4D0E849B-4B1F-4D30-BAA3-CE9223FDF60D}" srcOrd="0" destOrd="0" presId="urn:microsoft.com/office/officeart/2005/8/layout/cycle2"/>
    <dgm:cxn modelId="{EE21A6DF-69BD-4328-9503-7743B072DD19}" srcId="{3AAA3D0E-A0BF-4A5B-BBCB-4CEC2F947972}" destId="{34E43166-DE18-40BD-843E-E2F4D8D262D0}" srcOrd="3" destOrd="0" parTransId="{C649D3A0-53FA-4765-9B26-5C168A9F29ED}" sibTransId="{FB79EC4F-C6A0-4AB0-AB2A-41EE9A563E2A}"/>
    <dgm:cxn modelId="{11B2D4ED-0F84-4F3D-87AD-7592AD3C0844}" type="presOf" srcId="{9C675E51-567F-4050-9EA9-076DCB2E4404}" destId="{FB640D18-D4A3-4A40-8865-B76A3FC95F8F}" srcOrd="1" destOrd="0" presId="urn:microsoft.com/office/officeart/2005/8/layout/cycle2"/>
    <dgm:cxn modelId="{5C8C8146-1D02-4291-A4B4-0620F51C68F8}" type="presParOf" srcId="{2368DE57-57EA-492F-9332-A23A09A3ED80}" destId="{52E9FD4C-7F4A-40EA-AABF-A1652FDEF476}" srcOrd="0" destOrd="0" presId="urn:microsoft.com/office/officeart/2005/8/layout/cycle2"/>
    <dgm:cxn modelId="{BC538DC2-0041-408D-847F-8B6B88972D80}" type="presParOf" srcId="{2368DE57-57EA-492F-9332-A23A09A3ED80}" destId="{C41F0513-7C7E-4107-9E70-F435165BEB09}" srcOrd="1" destOrd="0" presId="urn:microsoft.com/office/officeart/2005/8/layout/cycle2"/>
    <dgm:cxn modelId="{0722B77E-206C-4F4B-8B93-779DA9F79F9E}" type="presParOf" srcId="{C41F0513-7C7E-4107-9E70-F435165BEB09}" destId="{FB640D18-D4A3-4A40-8865-B76A3FC95F8F}" srcOrd="0" destOrd="0" presId="urn:microsoft.com/office/officeart/2005/8/layout/cycle2"/>
    <dgm:cxn modelId="{BDD8396B-2C90-430D-BDDA-61E9FC733B96}" type="presParOf" srcId="{2368DE57-57EA-492F-9332-A23A09A3ED80}" destId="{446831D1-C2BC-49C9-8AB5-71EDFC16255F}" srcOrd="2" destOrd="0" presId="urn:microsoft.com/office/officeart/2005/8/layout/cycle2"/>
    <dgm:cxn modelId="{539C8884-EACC-4A9A-AAF3-BC64FE3F1C3D}" type="presParOf" srcId="{2368DE57-57EA-492F-9332-A23A09A3ED80}" destId="{C0E284B2-8E2B-4ACE-9888-DEF8BBFCD2F2}" srcOrd="3" destOrd="0" presId="urn:microsoft.com/office/officeart/2005/8/layout/cycle2"/>
    <dgm:cxn modelId="{5D2E7061-9C6D-43A5-BB79-CF52A7E3DF05}" type="presParOf" srcId="{C0E284B2-8E2B-4ACE-9888-DEF8BBFCD2F2}" destId="{4A176A55-31D3-40F4-AA8E-531A8321FFCF}" srcOrd="0" destOrd="0" presId="urn:microsoft.com/office/officeart/2005/8/layout/cycle2"/>
    <dgm:cxn modelId="{6665F12F-31E3-4F42-B79D-CCD226CF08A9}" type="presParOf" srcId="{2368DE57-57EA-492F-9332-A23A09A3ED80}" destId="{19021765-1794-4DA1-83C6-D52DAB89BB48}" srcOrd="4" destOrd="0" presId="urn:microsoft.com/office/officeart/2005/8/layout/cycle2"/>
    <dgm:cxn modelId="{34018B19-236C-497E-BC71-19EF52B1191B}" type="presParOf" srcId="{2368DE57-57EA-492F-9332-A23A09A3ED80}" destId="{C4A94E8C-D051-4F0E-B4AD-3C08C3EF84C2}" srcOrd="5" destOrd="0" presId="urn:microsoft.com/office/officeart/2005/8/layout/cycle2"/>
    <dgm:cxn modelId="{4624C29C-6E4E-45F6-8733-D704D537B4BE}" type="presParOf" srcId="{C4A94E8C-D051-4F0E-B4AD-3C08C3EF84C2}" destId="{959F0702-0444-4CCC-8D50-1258AF97F244}" srcOrd="0" destOrd="0" presId="urn:microsoft.com/office/officeart/2005/8/layout/cycle2"/>
    <dgm:cxn modelId="{5BD9358F-B9AD-4BD1-99C1-B9BC476BF0AD}" type="presParOf" srcId="{2368DE57-57EA-492F-9332-A23A09A3ED80}" destId="{4D0E849B-4B1F-4D30-BAA3-CE9223FDF60D}" srcOrd="6" destOrd="0" presId="urn:microsoft.com/office/officeart/2005/8/layout/cycle2"/>
    <dgm:cxn modelId="{70D6F368-61ED-44AB-94C2-2A3F531270CB}" type="presParOf" srcId="{2368DE57-57EA-492F-9332-A23A09A3ED80}" destId="{AA3626F4-59AE-4D10-B5ED-A91CB1BCF4DF}" srcOrd="7" destOrd="0" presId="urn:microsoft.com/office/officeart/2005/8/layout/cycle2"/>
    <dgm:cxn modelId="{6D2CE9E8-CC20-4548-BB2B-478405420F52}" type="presParOf" srcId="{AA3626F4-59AE-4D10-B5ED-A91CB1BCF4DF}" destId="{F0017AD7-1723-4F5C-A44E-D2913EE2BAB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9FD4C-7F4A-40EA-AABF-A1652FDEF476}">
      <dsp:nvSpPr>
        <dsp:cNvPr id="0" name=""/>
        <dsp:cNvSpPr/>
      </dsp:nvSpPr>
      <dsp:spPr>
        <a:xfrm>
          <a:off x="1011173" y="274504"/>
          <a:ext cx="953059" cy="9530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Goal</a:t>
          </a:r>
          <a:endParaRPr lang="en-GB" sz="1100" kern="1200"/>
        </a:p>
      </dsp:txBody>
      <dsp:txXfrm>
        <a:off x="1150745" y="414076"/>
        <a:ext cx="673915" cy="673915"/>
      </dsp:txXfrm>
    </dsp:sp>
    <dsp:sp modelId="{C41F0513-7C7E-4107-9E70-F435165BEB09}">
      <dsp:nvSpPr>
        <dsp:cNvPr id="0" name=""/>
        <dsp:cNvSpPr/>
      </dsp:nvSpPr>
      <dsp:spPr>
        <a:xfrm rot="2700000">
          <a:off x="1861828" y="1090693"/>
          <a:ext cx="252723" cy="3216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1872931" y="1128219"/>
        <a:ext cx="176906" cy="192995"/>
      </dsp:txXfrm>
    </dsp:sp>
    <dsp:sp modelId="{446831D1-C2BC-49C9-8AB5-71EDFC16255F}">
      <dsp:nvSpPr>
        <dsp:cNvPr id="0" name=""/>
        <dsp:cNvSpPr/>
      </dsp:nvSpPr>
      <dsp:spPr>
        <a:xfrm>
          <a:off x="2022263" y="1285595"/>
          <a:ext cx="953059" cy="9530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Plan</a:t>
          </a:r>
          <a:endParaRPr lang="en-GB" sz="1100" kern="1200"/>
        </a:p>
      </dsp:txBody>
      <dsp:txXfrm>
        <a:off x="2161835" y="1425167"/>
        <a:ext cx="673915" cy="673915"/>
      </dsp:txXfrm>
    </dsp:sp>
    <dsp:sp modelId="{C0E284B2-8E2B-4ACE-9888-DEF8BBFCD2F2}">
      <dsp:nvSpPr>
        <dsp:cNvPr id="0" name=""/>
        <dsp:cNvSpPr/>
      </dsp:nvSpPr>
      <dsp:spPr>
        <a:xfrm rot="8100000">
          <a:off x="1871943" y="2101783"/>
          <a:ext cx="252723" cy="3216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 rot="10800000">
        <a:off x="1936657" y="2139309"/>
        <a:ext cx="176906" cy="192995"/>
      </dsp:txXfrm>
    </dsp:sp>
    <dsp:sp modelId="{19021765-1794-4DA1-83C6-D52DAB89BB48}">
      <dsp:nvSpPr>
        <dsp:cNvPr id="0" name=""/>
        <dsp:cNvSpPr/>
      </dsp:nvSpPr>
      <dsp:spPr>
        <a:xfrm>
          <a:off x="1011173" y="2296685"/>
          <a:ext cx="953059" cy="9530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Simulate/</a:t>
          </a:r>
          <a:br>
            <a:rPr lang="en-US" sz="1100" kern="1200"/>
          </a:br>
          <a:r>
            <a:rPr lang="en-US" sz="1100" kern="1200"/>
            <a:t>(Measure)</a:t>
          </a:r>
          <a:endParaRPr lang="en-GB" sz="1100" kern="1200"/>
        </a:p>
      </dsp:txBody>
      <dsp:txXfrm>
        <a:off x="1150745" y="2436257"/>
        <a:ext cx="673915" cy="673915"/>
      </dsp:txXfrm>
    </dsp:sp>
    <dsp:sp modelId="{C4A94E8C-D051-4F0E-B4AD-3C08C3EF84C2}">
      <dsp:nvSpPr>
        <dsp:cNvPr id="0" name=""/>
        <dsp:cNvSpPr/>
      </dsp:nvSpPr>
      <dsp:spPr>
        <a:xfrm rot="13500000">
          <a:off x="860853" y="2111898"/>
          <a:ext cx="252723" cy="3216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 rot="10800000">
        <a:off x="925567" y="2203034"/>
        <a:ext cx="176906" cy="192995"/>
      </dsp:txXfrm>
    </dsp:sp>
    <dsp:sp modelId="{4D0E849B-4B1F-4D30-BAA3-CE9223FDF60D}">
      <dsp:nvSpPr>
        <dsp:cNvPr id="0" name=""/>
        <dsp:cNvSpPr/>
      </dsp:nvSpPr>
      <dsp:spPr>
        <a:xfrm>
          <a:off x="82" y="1285595"/>
          <a:ext cx="953059" cy="9530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Conclusion</a:t>
          </a:r>
          <a:endParaRPr lang="en-GB" sz="1100" kern="1200"/>
        </a:p>
      </dsp:txBody>
      <dsp:txXfrm>
        <a:off x="139654" y="1425167"/>
        <a:ext cx="673915" cy="673915"/>
      </dsp:txXfrm>
    </dsp:sp>
    <dsp:sp modelId="{AA3626F4-59AE-4D10-B5ED-A91CB1BCF4DF}">
      <dsp:nvSpPr>
        <dsp:cNvPr id="0" name=""/>
        <dsp:cNvSpPr/>
      </dsp:nvSpPr>
      <dsp:spPr>
        <a:xfrm rot="18900000">
          <a:off x="850738" y="1100808"/>
          <a:ext cx="252723" cy="3216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861841" y="1191944"/>
        <a:ext cx="176906" cy="192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2D495-AFBC-D049-9D2A-D4CC16EF050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2AA6-2B99-6D4C-A44D-6EF5FEC7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17:25:34.38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53,'173'3,"184"-6,-187-11,2111 15,-2096-15,8 0,118 4,-288 9,184 7,-124 0,-69-6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17:25:37.35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44,'255'2,"271"-5,-256-11,-195 9,57-3,25 10,191-4,-293-1,187-7,164 7,331 7,-110 8,56-2,-454-6,287-4,-505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30T17:25:40.33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30,'376'-9,"-253"5,238-7,-263 6,107 7,-146 3,112 4,73 5,220 19,7 1,-347-36,159 4,59 11,12-11,279-5,-568 2,163-13,-212 11,-4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5557" y="4247147"/>
            <a:ext cx="6098722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80982" y="8701475"/>
            <a:ext cx="696036" cy="23083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>
              <a:defRPr sz="900"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B91B61D-47B7-A144-8E63-D9376A676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8820" y="8701475"/>
            <a:ext cx="253598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900" b="0" i="0" cap="all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public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" y="8732231"/>
            <a:ext cx="566612" cy="1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5430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1pPr>
    <a:lvl2pPr marL="56578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2pPr>
    <a:lvl3pPr marL="97726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3pPr>
    <a:lvl4pPr marL="138874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4pPr>
    <a:lvl5pPr marL="180022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5pPr>
    <a:lvl6pPr marL="205740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9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4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0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693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80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6697" y="4888978"/>
            <a:ext cx="8650606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ct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cap="all" dirty="0">
                <a:solidFill>
                  <a:schemeClr val="tx1"/>
                </a:solidFill>
              </a:rPr>
              <a:t>ETRO, imec research group at Vrije Universiteit Brussel</a:t>
            </a:r>
            <a:r>
              <a:rPr lang="en-US" sz="600" cap="all" baseline="0" dirty="0">
                <a:solidFill>
                  <a:schemeClr val="tx1"/>
                </a:solidFill>
              </a:rPr>
              <a:t> </a:t>
            </a:r>
            <a:r>
              <a:rPr lang="en-US" sz="600" cap="all" dirty="0">
                <a:solidFill>
                  <a:schemeClr val="tx1"/>
                </a:solidFill>
              </a:rPr>
              <a:t>– public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0" y="1568566"/>
            <a:ext cx="4021004" cy="12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45535"/>
            <a:ext cx="8753475" cy="461665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V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aseline="0">
                <a:solidFill>
                  <a:srgbClr val="0030A3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693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80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6697" y="4888978"/>
            <a:ext cx="8650606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ct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cap="all" dirty="0">
                <a:solidFill>
                  <a:schemeClr val="tx1"/>
                </a:solidFill>
              </a:rPr>
              <a:t>ETRO, imec research group at Vrije Universiteit Brussel</a:t>
            </a:r>
            <a:r>
              <a:rPr lang="en-US" sz="600" cap="all" baseline="0" dirty="0">
                <a:solidFill>
                  <a:schemeClr val="tx1"/>
                </a:solidFill>
              </a:rPr>
              <a:t> </a:t>
            </a:r>
            <a:r>
              <a:rPr lang="en-US" sz="600" cap="all" dirty="0">
                <a:solidFill>
                  <a:schemeClr val="tx1"/>
                </a:solidFill>
              </a:rPr>
              <a:t>– public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739984"/>
            <a:ext cx="4876802" cy="1749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ingle Corner Rectangle 1"/>
          <p:cNvSpPr/>
          <p:nvPr userDrawn="1"/>
        </p:nvSpPr>
        <p:spPr>
          <a:xfrm>
            <a:off x="0" y="4771697"/>
            <a:ext cx="2081048" cy="371803"/>
          </a:xfrm>
          <a:prstGeom prst="round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2" y="1276898"/>
            <a:ext cx="5142576" cy="256786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b="0" i="0" cap="all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public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0" y="4889997"/>
            <a:ext cx="421867" cy="1260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73" y="4904650"/>
            <a:ext cx="444426" cy="1179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34" y="4864608"/>
            <a:ext cx="521336" cy="19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358385"/>
            <a:ext cx="8839200" cy="424732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45535"/>
            <a:ext cx="8753475" cy="46166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0" y="4889997"/>
            <a:ext cx="421867" cy="1260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73" y="4904650"/>
            <a:ext cx="444426" cy="1179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34" y="4864608"/>
            <a:ext cx="521336" cy="19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8" r:id="rId11"/>
    <p:sldLayoutId id="214748371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image" Target="../media/image18.png"/><Relationship Id="rId12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10" Type="http://schemas.openxmlformats.org/officeDocument/2006/relationships/customXml" Target="../ink/ink3.xm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Analog </a:t>
            </a:r>
            <a:r>
              <a:rPr lang="en-US"/>
              <a:t>Electronics –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Alican, </a:t>
            </a:r>
            <a:r>
              <a:rPr lang="fr-FR" dirty="0" err="1"/>
              <a:t>Guarav</a:t>
            </a:r>
            <a:r>
              <a:rPr lang="fr-FR"/>
              <a:t>, Lucas</a:t>
            </a:r>
            <a:r>
              <a:rPr lang="fr-FR" dirty="0"/>
              <a:t>, Sriram, Thomas</a:t>
            </a:r>
          </a:p>
        </p:txBody>
      </p:sp>
    </p:spTree>
    <p:extLst>
      <p:ext uri="{BB962C8B-B14F-4D97-AF65-F5344CB8AC3E}">
        <p14:creationId xmlns:p14="http://schemas.microsoft.com/office/powerpoint/2010/main" val="339521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3811-1ACF-4B4D-B86C-473B048F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Project Report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74D7A-BA49-4FF0-B05F-A13A1E1F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48EE9-74F7-4D62-8CD4-6A7365B5D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0" y="576315"/>
            <a:ext cx="8753475" cy="369332"/>
          </a:xfrm>
        </p:spPr>
        <p:txBody>
          <a:bodyPr/>
          <a:lstStyle/>
          <a:p>
            <a:r>
              <a:rPr lang="en-US"/>
              <a:t>Design on paper (2)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BBE0E-E5F6-43D6-860C-CC173AB68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64" y="1078230"/>
            <a:ext cx="4720637" cy="3670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C5E25ABE-D667-4D24-9459-B084B5D79744}"/>
              </a:ext>
            </a:extLst>
          </p:cNvPr>
          <p:cNvSpPr/>
          <p:nvPr/>
        </p:nvSpPr>
        <p:spPr>
          <a:xfrm>
            <a:off x="2504872" y="1429966"/>
            <a:ext cx="189690" cy="1230549"/>
          </a:xfrm>
          <a:prstGeom prst="leftBrace">
            <a:avLst/>
          </a:prstGeom>
          <a:ln w="285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EA1A31-7B7D-4F2B-9102-0E02D2E762F3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1434830" y="1785026"/>
            <a:ext cx="1070042" cy="260215"/>
          </a:xfrm>
          <a:prstGeom prst="line">
            <a:avLst/>
          </a:prstGeom>
          <a:ln w="285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FE3899-3ECA-4030-8F71-88E6C35BE9C0}"/>
              </a:ext>
            </a:extLst>
          </p:cNvPr>
          <p:cNvSpPr txBox="1"/>
          <p:nvPr/>
        </p:nvSpPr>
        <p:spPr>
          <a:xfrm>
            <a:off x="168425" y="1333088"/>
            <a:ext cx="2007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not just numbers, but</a:t>
            </a:r>
            <a:br>
              <a:rPr lang="en-US" sz="1200"/>
            </a:br>
            <a:r>
              <a:rPr lang="en-US" sz="1200"/>
              <a:t>give also the entire equation</a:t>
            </a:r>
            <a:endParaRPr lang="en-GB" sz="1200" dirty="0" err="1"/>
          </a:p>
        </p:txBody>
      </p:sp>
    </p:spTree>
    <p:extLst>
      <p:ext uri="{BB962C8B-B14F-4D97-AF65-F5344CB8AC3E}">
        <p14:creationId xmlns:p14="http://schemas.microsoft.com/office/powerpoint/2010/main" val="22095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765A-E791-46D8-8A7B-DAEAB0D5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1" y="206094"/>
            <a:ext cx="4411369" cy="461665"/>
          </a:xfrm>
        </p:spPr>
        <p:txBody>
          <a:bodyPr/>
          <a:lstStyle/>
          <a:p>
            <a:r>
              <a:rPr lang="en-US"/>
              <a:t>Design Project Report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86222-2C70-4CF5-B9A0-42CB7781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260" y="3800139"/>
            <a:ext cx="2456108" cy="835834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For </a:t>
            </a:r>
            <a:r>
              <a:rPr lang="en-US" dirty="0"/>
              <a:t>those who have finished the code between this class and the </a:t>
            </a:r>
            <a:r>
              <a:rPr lang="en-US"/>
              <a:t>next one</a:t>
            </a:r>
          </a:p>
          <a:p>
            <a:pPr lvl="1"/>
            <a:r>
              <a:rPr lang="en-US"/>
              <a:t>the </a:t>
            </a:r>
            <a:r>
              <a:rPr lang="en-US" dirty="0"/>
              <a:t>other slides of this presentation show how to run the </a:t>
            </a:r>
            <a:r>
              <a:rPr lang="en-US" err="1"/>
              <a:t>LTSpice</a:t>
            </a:r>
            <a:r>
              <a:rPr lang="en-US"/>
              <a:t> simulations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0915E-0CF1-4CC4-BAE7-AF94C612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82022-CA01-4B38-898F-5844328F4D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0" y="576315"/>
            <a:ext cx="4411369" cy="369332"/>
          </a:xfrm>
        </p:spPr>
        <p:txBody>
          <a:bodyPr/>
          <a:lstStyle/>
          <a:p>
            <a:r>
              <a:rPr lang="en-US"/>
              <a:t>Design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C14EB-3936-49DF-AE31-AAA3080F6C49}"/>
              </a:ext>
            </a:extLst>
          </p:cNvPr>
          <p:cNvSpPr txBox="1"/>
          <p:nvPr/>
        </p:nvSpPr>
        <p:spPr>
          <a:xfrm>
            <a:off x="6146993" y="1456583"/>
            <a:ext cx="2133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(on the last page of the report)</a:t>
            </a:r>
            <a:endParaRPr lang="en-GB" sz="1200" dirty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5D1313-D0CE-4257-B949-DC4E3A557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0" y="1824589"/>
            <a:ext cx="2261300" cy="2976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4F5376-994A-4D56-8C02-F79F384C07FC}"/>
              </a:ext>
            </a:extLst>
          </p:cNvPr>
          <p:cNvSpPr txBox="1"/>
          <p:nvPr/>
        </p:nvSpPr>
        <p:spPr>
          <a:xfrm>
            <a:off x="160630" y="1542728"/>
            <a:ext cx="1115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final_project.m</a:t>
            </a:r>
            <a:endParaRPr lang="en-GB" sz="1200" dirty="0" err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70E12B-AF5C-4856-B431-32D32015B9F8}"/>
              </a:ext>
            </a:extLst>
          </p:cNvPr>
          <p:cNvCxnSpPr>
            <a:cxnSpLocks/>
          </p:cNvCxnSpPr>
          <p:nvPr/>
        </p:nvCxnSpPr>
        <p:spPr>
          <a:xfrm flipH="1">
            <a:off x="1930047" y="1311247"/>
            <a:ext cx="866655" cy="1772421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DEF845E-0C9B-4892-8A38-71B4754D35F9}"/>
                  </a:ext>
                </a:extLst>
              </p14:cNvPr>
              <p14:cNvContentPartPr/>
              <p14:nvPr/>
            </p14:nvContentPartPr>
            <p14:xfrm>
              <a:off x="403376" y="3117868"/>
              <a:ext cx="1439280" cy="20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DEF845E-0C9B-4892-8A38-71B4754D35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5736" y="3082228"/>
                <a:ext cx="14749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794BCE8-4FEC-462A-B614-A60011413C33}"/>
                  </a:ext>
                </a:extLst>
              </p14:cNvPr>
              <p14:cNvContentPartPr/>
              <p14:nvPr/>
            </p14:nvContentPartPr>
            <p14:xfrm>
              <a:off x="383936" y="3953068"/>
              <a:ext cx="1897200" cy="16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794BCE8-4FEC-462A-B614-A60011413C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6296" y="3917068"/>
                <a:ext cx="19328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6664E86-9635-47DD-85B5-9F827B5F0C6D}"/>
                  </a:ext>
                </a:extLst>
              </p14:cNvPr>
              <p14:cNvContentPartPr/>
              <p14:nvPr/>
            </p14:nvContentPartPr>
            <p14:xfrm>
              <a:off x="388976" y="4322788"/>
              <a:ext cx="1666800" cy="40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6664E86-9635-47DD-85B5-9F827B5F0C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976" y="4287148"/>
                <a:ext cx="1702440" cy="11232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8C68857B-B321-4072-B035-A414107356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6778" y="1713420"/>
            <a:ext cx="2898311" cy="1257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BACDDF-2270-42BE-A51F-7FACC1C13E03}"/>
              </a:ext>
            </a:extLst>
          </p:cNvPr>
          <p:cNvCxnSpPr>
            <a:cxnSpLocks/>
          </p:cNvCxnSpPr>
          <p:nvPr/>
        </p:nvCxnSpPr>
        <p:spPr>
          <a:xfrm>
            <a:off x="5817140" y="1449421"/>
            <a:ext cx="500975" cy="943583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C6D997-9C08-478C-AB41-59D31EBA4CC0}"/>
              </a:ext>
            </a:extLst>
          </p:cNvPr>
          <p:cNvCxnSpPr>
            <a:cxnSpLocks/>
          </p:cNvCxnSpPr>
          <p:nvPr/>
        </p:nvCxnSpPr>
        <p:spPr>
          <a:xfrm flipV="1">
            <a:off x="5938471" y="2883974"/>
            <a:ext cx="408828" cy="1639388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1E3685B-7F52-4FCC-AB59-246AFDD11F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11568" y="997766"/>
            <a:ext cx="3073883" cy="389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9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E045-A717-4360-ADE4-D7280262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Project Report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08C2D-95FB-4274-81C4-B2843E28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F7B45-12CB-403D-AEA6-D5C4EE21E5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Experiment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0C3750-318E-42FA-B7E9-0A958C448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1" y="1078228"/>
            <a:ext cx="3827709" cy="3571593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Further details about each experiment is explained in the report</a:t>
            </a:r>
          </a:p>
          <a:p>
            <a:pPr lvl="1"/>
            <a:r>
              <a:rPr lang="en-US"/>
              <a:t>Ask TAs for help, if instructions are not clear</a:t>
            </a:r>
          </a:p>
          <a:p>
            <a:endParaRPr lang="en-US"/>
          </a:p>
          <a:p>
            <a:r>
              <a:rPr lang="en-US"/>
              <a:t>After each simulation you are asked to “Explain, analyse and interpret”</a:t>
            </a:r>
          </a:p>
          <a:p>
            <a:pPr lvl="1"/>
            <a:r>
              <a:rPr lang="en-US"/>
              <a:t>This shows us that you understand each experiment!</a:t>
            </a:r>
          </a:p>
          <a:p>
            <a:endParaRPr lang="en-US"/>
          </a:p>
          <a:p>
            <a:r>
              <a:rPr lang="en-US"/>
              <a:t>How to explain, analyse and interpret?</a:t>
            </a:r>
          </a:p>
          <a:p>
            <a:pPr lvl="1"/>
            <a:r>
              <a:rPr lang="en-US"/>
              <a:t>Ask questions like</a:t>
            </a:r>
          </a:p>
          <a:p>
            <a:pPr lvl="2"/>
            <a:r>
              <a:rPr lang="en-US"/>
              <a:t>what do the results clearly indicate?</a:t>
            </a:r>
          </a:p>
          <a:p>
            <a:pPr lvl="2"/>
            <a:r>
              <a:rPr lang="en-US"/>
              <a:t>What have you found?</a:t>
            </a:r>
          </a:p>
          <a:p>
            <a:pPr lvl="1"/>
            <a:r>
              <a:rPr lang="en-US"/>
              <a:t>Then, find logical explanations for these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35CEF-E421-4807-B29C-1EA070313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706" y="1078230"/>
            <a:ext cx="4867400" cy="1667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95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7F5A6-23C7-4D65-B4C0-4EE635DC9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063" y="955375"/>
            <a:ext cx="3528525" cy="3864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D5E045-A717-4360-ADE4-D7280262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1" y="206094"/>
            <a:ext cx="4411369" cy="461665"/>
          </a:xfrm>
        </p:spPr>
        <p:txBody>
          <a:bodyPr/>
          <a:lstStyle/>
          <a:p>
            <a:r>
              <a:rPr lang="en-US"/>
              <a:t>Design Project Report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08C2D-95FB-4274-81C4-B2843E28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F7B45-12CB-403D-AEA6-D5C4EE21E5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1" y="576315"/>
            <a:ext cx="4411370" cy="369332"/>
          </a:xfrm>
        </p:spPr>
        <p:txBody>
          <a:bodyPr/>
          <a:lstStyle/>
          <a:p>
            <a:r>
              <a:rPr lang="en-US"/>
              <a:t>Conclusion</a:t>
            </a:r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993C76-DBC3-4369-88AC-CAF4E0C05EF5}"/>
              </a:ext>
            </a:extLst>
          </p:cNvPr>
          <p:cNvCxnSpPr>
            <a:cxnSpLocks/>
          </p:cNvCxnSpPr>
          <p:nvPr/>
        </p:nvCxnSpPr>
        <p:spPr>
          <a:xfrm>
            <a:off x="5223753" y="667759"/>
            <a:ext cx="0" cy="728160"/>
          </a:xfrm>
          <a:prstGeom prst="straightConnector1">
            <a:avLst/>
          </a:prstGeom>
          <a:ln w="285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655220-A5FD-41D4-99A1-52CC3CA77406}"/>
              </a:ext>
            </a:extLst>
          </p:cNvPr>
          <p:cNvSpPr txBox="1"/>
          <p:nvPr/>
        </p:nvSpPr>
        <p:spPr>
          <a:xfrm>
            <a:off x="4933479" y="390759"/>
            <a:ext cx="3918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from section “Plan: Design of the 2-stage OpAmp on paper”</a:t>
            </a:r>
            <a:endParaRPr lang="en-GB" sz="1200" dirty="0" err="1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7D452DF4-9602-4692-BFD6-F73AA88A0040}"/>
              </a:ext>
            </a:extLst>
          </p:cNvPr>
          <p:cNvSpPr/>
          <p:nvPr/>
        </p:nvSpPr>
        <p:spPr>
          <a:xfrm rot="16200000" flipH="1">
            <a:off x="5688245" y="3173653"/>
            <a:ext cx="141051" cy="749022"/>
          </a:xfrm>
          <a:prstGeom prst="rightBrac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907D26-4E13-4EBB-8B12-50D8CBA622A3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5758771" y="3618690"/>
            <a:ext cx="924131" cy="0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ECCBAD-DBAC-4F17-B0FB-71EDC088ED3F}"/>
              </a:ext>
            </a:extLst>
          </p:cNvPr>
          <p:cNvSpPr txBox="1"/>
          <p:nvPr/>
        </p:nvSpPr>
        <p:spPr>
          <a:xfrm>
            <a:off x="6651100" y="3473014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from section “Experiment”</a:t>
            </a:r>
            <a:endParaRPr lang="en-GB" sz="1200" dirty="0" err="1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5888FB-36DE-44F9-BAE9-D12F4F8FC1C7}"/>
              </a:ext>
            </a:extLst>
          </p:cNvPr>
          <p:cNvCxnSpPr>
            <a:cxnSpLocks/>
          </p:cNvCxnSpPr>
          <p:nvPr/>
        </p:nvCxnSpPr>
        <p:spPr>
          <a:xfrm>
            <a:off x="2427051" y="1516552"/>
            <a:ext cx="1964987" cy="891920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589D43-D394-4538-B938-EA2086993951}"/>
              </a:ext>
            </a:extLst>
          </p:cNvPr>
          <p:cNvSpPr txBox="1"/>
          <p:nvPr/>
        </p:nvSpPr>
        <p:spPr>
          <a:xfrm>
            <a:off x="1732395" y="1257419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calculate it</a:t>
            </a:r>
            <a:endParaRPr lang="en-GB" sz="1200" dirty="0" err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592B77-54A1-4B1E-B8FD-A44DB6AA6F80}"/>
              </a:ext>
            </a:extLst>
          </p:cNvPr>
          <p:cNvSpPr txBox="1"/>
          <p:nvPr/>
        </p:nvSpPr>
        <p:spPr>
          <a:xfrm>
            <a:off x="-16802" y="4096289"/>
            <a:ext cx="259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If you are passing all the</a:t>
            </a:r>
            <a:br>
              <a:rPr lang="en-US" sz="1200"/>
            </a:br>
            <a:r>
              <a:rPr lang="en-US" sz="1200"/>
              <a:t>specs, you can leave this section empty</a:t>
            </a:r>
            <a:endParaRPr lang="en-GB" sz="1200" dirty="0" err="1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079E2A-E7DE-4E60-A25B-5F6A97F73AB4}"/>
              </a:ext>
            </a:extLst>
          </p:cNvPr>
          <p:cNvCxnSpPr/>
          <p:nvPr/>
        </p:nvCxnSpPr>
        <p:spPr>
          <a:xfrm>
            <a:off x="2071991" y="4557954"/>
            <a:ext cx="705256" cy="136187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6">
            <a:extLst>
              <a:ext uri="{FF2B5EF4-FFF2-40B4-BE49-F238E27FC236}">
                <a16:creationId xmlns:a16="http://schemas.microsoft.com/office/drawing/2014/main" id="{0A33D46A-4AF8-4A67-A7D8-EFD6F317C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2" y="2155547"/>
            <a:ext cx="2305330" cy="1024116"/>
          </a:xfrm>
        </p:spPr>
        <p:txBody>
          <a:bodyPr>
            <a:normAutofit/>
          </a:bodyPr>
          <a:lstStyle/>
          <a:p>
            <a:r>
              <a:rPr lang="en-US"/>
              <a:t>This summarizes your research!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871D60-B327-4883-AE9E-057F0FDD2C9A}"/>
              </a:ext>
            </a:extLst>
          </p:cNvPr>
          <p:cNvSpPr txBox="1"/>
          <p:nvPr/>
        </p:nvSpPr>
        <p:spPr>
          <a:xfrm>
            <a:off x="153143" y="3346199"/>
            <a:ext cx="2562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Prove that you understand, from</a:t>
            </a:r>
            <a:br>
              <a:rPr lang="en-US" sz="1200"/>
            </a:br>
            <a:r>
              <a:rPr lang="en-US" sz="1200"/>
              <a:t>where the deviations are coming from</a:t>
            </a:r>
            <a:endParaRPr lang="en-GB" sz="1200" dirty="0" err="1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359402-D710-4488-8D71-36053C5A8CF8}"/>
              </a:ext>
            </a:extLst>
          </p:cNvPr>
          <p:cNvCxnSpPr/>
          <p:nvPr/>
        </p:nvCxnSpPr>
        <p:spPr>
          <a:xfrm>
            <a:off x="2224391" y="3807864"/>
            <a:ext cx="705256" cy="136187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26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29B3-2708-49FB-8B98-CA9F1B9B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339919"/>
            <a:ext cx="8839200" cy="461665"/>
          </a:xfrm>
        </p:spPr>
        <p:txBody>
          <a:bodyPr/>
          <a:lstStyle/>
          <a:p>
            <a:r>
              <a:rPr lang="en-US"/>
              <a:t>LTspice guidelines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53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7F42-E7F7-4ED6-9010-4E79025E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LTSPICE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F72E7-E3B2-46C9-BA22-EB7C7412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1" y="1078229"/>
            <a:ext cx="3991672" cy="3375529"/>
          </a:xfrm>
        </p:spPr>
        <p:txBody>
          <a:bodyPr>
            <a:normAutofit/>
          </a:bodyPr>
          <a:lstStyle/>
          <a:p>
            <a:r>
              <a:rPr lang="en-US" dirty="0"/>
              <a:t>Use the file “</a:t>
            </a:r>
            <a:r>
              <a:rPr lang="en-US" dirty="0" err="1"/>
              <a:t>final_project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Change the transistors W and L with your calculated W and L</a:t>
            </a:r>
          </a:p>
          <a:p>
            <a:pPr lvl="1"/>
            <a:r>
              <a:rPr lang="en-US" dirty="0"/>
              <a:t>Change the VCM DC voltage to your desired VCM</a:t>
            </a:r>
          </a:p>
          <a:p>
            <a:pPr lvl="1"/>
            <a:r>
              <a:rPr lang="en-US" dirty="0"/>
              <a:t>Change IBIAS to your calculated bias current</a:t>
            </a:r>
          </a:p>
          <a:p>
            <a:pPr lvl="1"/>
            <a:r>
              <a:rPr lang="en-US" dirty="0"/>
              <a:t>Change the values of CLOAD to what was given to you and CM and RM to what you calculated</a:t>
            </a:r>
          </a:p>
          <a:p>
            <a:pPr lvl="1"/>
            <a:r>
              <a:rPr lang="en-US" dirty="0"/>
              <a:t>Run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21BFB-9BB4-4DAD-81AB-CF61AB02AD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 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4E48E-442C-43B2-A5CE-9BAF29A7F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68" y="482400"/>
            <a:ext cx="4783473" cy="45671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0CCDA-0BA7-4665-B323-FEBE2C4D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E6D43-112A-40D9-B4C0-066EB487016E}"/>
              </a:ext>
            </a:extLst>
          </p:cNvPr>
          <p:cNvSpPr/>
          <p:nvPr/>
        </p:nvSpPr>
        <p:spPr>
          <a:xfrm>
            <a:off x="4706007" y="4431443"/>
            <a:ext cx="953575" cy="369332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Gain from the OTA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FC69C4-8E53-48EE-85AC-5899F0289B73}"/>
              </a:ext>
            </a:extLst>
          </p:cNvPr>
          <p:cNvSpPr/>
          <p:nvPr/>
        </p:nvSpPr>
        <p:spPr>
          <a:xfrm>
            <a:off x="3286393" y="4176837"/>
            <a:ext cx="953575" cy="369332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DC gain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3D521A-24A5-4782-9DED-64B37FA00404}"/>
              </a:ext>
            </a:extLst>
          </p:cNvPr>
          <p:cNvCxnSpPr>
            <a:stCxn id="11" idx="0"/>
          </p:cNvCxnSpPr>
          <p:nvPr/>
        </p:nvCxnSpPr>
        <p:spPr>
          <a:xfrm flipV="1">
            <a:off x="3763181" y="3636818"/>
            <a:ext cx="1023564" cy="54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EDB306D-F1BB-4309-9BE5-61C991CA2695}"/>
              </a:ext>
            </a:extLst>
          </p:cNvPr>
          <p:cNvSpPr/>
          <p:nvPr/>
        </p:nvSpPr>
        <p:spPr>
          <a:xfrm>
            <a:off x="4596487" y="1189577"/>
            <a:ext cx="1560544" cy="634210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Gain from the  2</a:t>
            </a:r>
            <a:r>
              <a:rPr lang="en-US" sz="1400" baseline="30000" dirty="0"/>
              <a:t>nd</a:t>
            </a:r>
            <a:r>
              <a:rPr lang="en-US" sz="1400" dirty="0"/>
              <a:t> stage to the output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0C85E7-7A85-4AE8-BA0E-1594428519FB}"/>
              </a:ext>
            </a:extLst>
          </p:cNvPr>
          <p:cNvSpPr/>
          <p:nvPr/>
        </p:nvSpPr>
        <p:spPr>
          <a:xfrm>
            <a:off x="4572000" y="2457235"/>
            <a:ext cx="1609518" cy="670446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Gain from the 1</a:t>
            </a:r>
            <a:r>
              <a:rPr lang="en-US" sz="1400" baseline="30000" dirty="0"/>
              <a:t>st</a:t>
            </a:r>
            <a:r>
              <a:rPr lang="en-US" sz="1400" dirty="0"/>
              <a:t>  stage to the input of the 2</a:t>
            </a:r>
            <a:r>
              <a:rPr lang="en-US" sz="1400" baseline="30000" dirty="0"/>
              <a:t>nd</a:t>
            </a:r>
            <a:r>
              <a:rPr lang="en-US" sz="1400" dirty="0"/>
              <a:t> stage</a:t>
            </a:r>
          </a:p>
        </p:txBody>
      </p:sp>
    </p:spTree>
    <p:extLst>
      <p:ext uri="{BB962C8B-B14F-4D97-AF65-F5344CB8AC3E}">
        <p14:creationId xmlns:p14="http://schemas.microsoft.com/office/powerpoint/2010/main" val="17770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7F42-E7F7-4ED6-9010-4E79025E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LTSPICE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21BFB-9BB4-4DAD-81AB-CF61AB02AD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 plot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27A5EBB-CAC5-4FA6-9AB0-7181A1BE1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1" y="1078230"/>
            <a:ext cx="3735707" cy="3524250"/>
          </a:xfrm>
        </p:spPr>
        <p:txBody>
          <a:bodyPr/>
          <a:lstStyle/>
          <a:p>
            <a:r>
              <a:rPr lang="en-US" dirty="0"/>
              <a:t>GBW</a:t>
            </a:r>
          </a:p>
          <a:p>
            <a:pPr lvl="1"/>
            <a:r>
              <a:rPr lang="en-US" sz="1800" dirty="0"/>
              <a:t>DC gain (V/V) x 1</a:t>
            </a:r>
            <a:r>
              <a:rPr lang="en-US" sz="1800" baseline="30000" dirty="0"/>
              <a:t>st</a:t>
            </a:r>
            <a:r>
              <a:rPr lang="en-US" sz="1800" dirty="0"/>
              <a:t> pole (Hz)</a:t>
            </a:r>
          </a:p>
          <a:p>
            <a:pPr lvl="2"/>
            <a:r>
              <a:rPr lang="en-US" sz="1600" dirty="0"/>
              <a:t>Assuming a 1 pole system</a:t>
            </a:r>
          </a:p>
          <a:p>
            <a:pPr lvl="3"/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pole is the frequency where phase is 45</a:t>
            </a:r>
          </a:p>
          <a:p>
            <a:pPr lvl="3"/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pole is where the DC gain fall by 3dB</a:t>
            </a:r>
          </a:p>
          <a:p>
            <a:pPr lvl="1"/>
            <a:r>
              <a:rPr lang="en-US" dirty="0"/>
              <a:t>Sanity check: GBW is </a:t>
            </a:r>
            <a:r>
              <a:rPr lang="en-US" sz="1600" dirty="0"/>
              <a:t>approximately the frequency @ 0dB (unity gain frequency)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1DCA09-4C69-4B0E-9AAE-F20E682D5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68" y="482400"/>
            <a:ext cx="4783473" cy="45671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0CCDA-0BA7-4665-B323-FEBE2C4D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33C60A-7F40-4F14-8263-C15A10FC9644}"/>
              </a:ext>
            </a:extLst>
          </p:cNvPr>
          <p:cNvSpPr/>
          <p:nvPr/>
        </p:nvSpPr>
        <p:spPr>
          <a:xfrm>
            <a:off x="4596487" y="1189577"/>
            <a:ext cx="1560544" cy="634210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Gain from the  2</a:t>
            </a:r>
            <a:r>
              <a:rPr lang="en-US" sz="1400" baseline="30000" dirty="0"/>
              <a:t>nd</a:t>
            </a:r>
            <a:r>
              <a:rPr lang="en-US" sz="1400" dirty="0"/>
              <a:t> stage to the 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231675-9E34-4425-A2CD-EDDF8BC9EC5D}"/>
              </a:ext>
            </a:extLst>
          </p:cNvPr>
          <p:cNvSpPr/>
          <p:nvPr/>
        </p:nvSpPr>
        <p:spPr>
          <a:xfrm>
            <a:off x="4572000" y="2457235"/>
            <a:ext cx="1609518" cy="670446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Gain from the 1</a:t>
            </a:r>
            <a:r>
              <a:rPr lang="en-US" sz="1400" baseline="30000" dirty="0"/>
              <a:t>st</a:t>
            </a:r>
            <a:r>
              <a:rPr lang="en-US" sz="1400" dirty="0"/>
              <a:t>  stage to the input of the 2</a:t>
            </a:r>
            <a:r>
              <a:rPr lang="en-US" sz="1400" baseline="30000" dirty="0"/>
              <a:t>nd</a:t>
            </a:r>
            <a:r>
              <a:rPr lang="en-US" sz="1400" dirty="0"/>
              <a:t> stage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E6D43-112A-40D9-B4C0-066EB487016E}"/>
              </a:ext>
            </a:extLst>
          </p:cNvPr>
          <p:cNvSpPr/>
          <p:nvPr/>
        </p:nvSpPr>
        <p:spPr>
          <a:xfrm>
            <a:off x="4706007" y="4431443"/>
            <a:ext cx="953575" cy="369332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Gain from the OTA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FC69C4-8E53-48EE-85AC-5899F0289B73}"/>
              </a:ext>
            </a:extLst>
          </p:cNvPr>
          <p:cNvSpPr/>
          <p:nvPr/>
        </p:nvSpPr>
        <p:spPr>
          <a:xfrm>
            <a:off x="3286393" y="4176837"/>
            <a:ext cx="953575" cy="369332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DC gain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3D521A-24A5-4782-9DED-64B37FA00404}"/>
              </a:ext>
            </a:extLst>
          </p:cNvPr>
          <p:cNvCxnSpPr>
            <a:stCxn id="11" idx="0"/>
          </p:cNvCxnSpPr>
          <p:nvPr/>
        </p:nvCxnSpPr>
        <p:spPr>
          <a:xfrm flipV="1">
            <a:off x="3763181" y="3636818"/>
            <a:ext cx="1023564" cy="54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383417-AA3A-49AD-9BBA-4D080D799D20}"/>
              </a:ext>
            </a:extLst>
          </p:cNvPr>
          <p:cNvCxnSpPr>
            <a:cxnSpLocks/>
          </p:cNvCxnSpPr>
          <p:nvPr/>
        </p:nvCxnSpPr>
        <p:spPr>
          <a:xfrm flipH="1" flipV="1">
            <a:off x="5901203" y="3934948"/>
            <a:ext cx="374906" cy="505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0920DE2-4A40-4C6A-B22E-98A5EAD60D37}"/>
              </a:ext>
            </a:extLst>
          </p:cNvPr>
          <p:cNvSpPr/>
          <p:nvPr/>
        </p:nvSpPr>
        <p:spPr>
          <a:xfrm>
            <a:off x="5963066" y="4439766"/>
            <a:ext cx="953575" cy="369332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pole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8C0C00-9E59-47BC-93F6-74A732E67F02}"/>
              </a:ext>
            </a:extLst>
          </p:cNvPr>
          <p:cNvSpPr/>
          <p:nvPr/>
        </p:nvSpPr>
        <p:spPr>
          <a:xfrm>
            <a:off x="7747797" y="3587711"/>
            <a:ext cx="953575" cy="369332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“GBW”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D5A41F-BF41-4A24-AD55-71892A02530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252908" y="3957043"/>
            <a:ext cx="971677" cy="131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F201FF7-D163-449B-AC32-DA47D5FD446F}"/>
              </a:ext>
            </a:extLst>
          </p:cNvPr>
          <p:cNvSpPr/>
          <p:nvPr/>
        </p:nvSpPr>
        <p:spPr>
          <a:xfrm>
            <a:off x="7101650" y="4031986"/>
            <a:ext cx="110836" cy="11294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8CCDD2A-5A97-44C2-ABAB-B3FA32C02DBE}"/>
              </a:ext>
            </a:extLst>
          </p:cNvPr>
          <p:cNvSpPr/>
          <p:nvPr/>
        </p:nvSpPr>
        <p:spPr>
          <a:xfrm>
            <a:off x="5790367" y="3822004"/>
            <a:ext cx="110836" cy="11294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017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7F42-E7F7-4ED6-9010-4E79025E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LTSPICE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21BFB-9BB4-4DAD-81AB-CF61AB02AD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 plot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27A5EBB-CAC5-4FA6-9AB0-7181A1BE1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1" y="1078230"/>
            <a:ext cx="3735707" cy="3524250"/>
          </a:xfrm>
        </p:spPr>
        <p:txBody>
          <a:bodyPr/>
          <a:lstStyle/>
          <a:p>
            <a:r>
              <a:rPr lang="en-US" dirty="0"/>
              <a:t>Phase margin</a:t>
            </a:r>
          </a:p>
          <a:p>
            <a:pPr lvl="1"/>
            <a:r>
              <a:rPr lang="en-US" sz="1800" dirty="0"/>
              <a:t>Phase difference between the output phase at the 0dB gain frequency and 180 degrees</a:t>
            </a:r>
          </a:p>
          <a:p>
            <a:pPr lvl="1"/>
            <a:r>
              <a:rPr lang="en-US" sz="1800" dirty="0"/>
              <a:t>Use the cursor to get a more precise value (right-click in the graph name and change cursor from “None” to “1</a:t>
            </a:r>
            <a:r>
              <a:rPr lang="en-US" sz="1800" baseline="30000" dirty="0"/>
              <a:t>st</a:t>
            </a:r>
            <a:r>
              <a:rPr lang="en-US" sz="1800" dirty="0"/>
              <a:t>”)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1F0A357-8EA0-4B9E-99F6-BD6B44FDE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968" y="482400"/>
            <a:ext cx="4783473" cy="45671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0CCDA-0BA7-4665-B323-FEBE2C4D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33C60A-7F40-4F14-8263-C15A10FC9644}"/>
              </a:ext>
            </a:extLst>
          </p:cNvPr>
          <p:cNvSpPr/>
          <p:nvPr/>
        </p:nvSpPr>
        <p:spPr>
          <a:xfrm>
            <a:off x="4596487" y="1189577"/>
            <a:ext cx="1560544" cy="634210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Gain from the  2</a:t>
            </a:r>
            <a:r>
              <a:rPr lang="en-US" sz="1400" baseline="30000" dirty="0"/>
              <a:t>nd</a:t>
            </a:r>
            <a:r>
              <a:rPr lang="en-US" sz="1400" dirty="0"/>
              <a:t> stage to the 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231675-9E34-4425-A2CD-EDDF8BC9EC5D}"/>
              </a:ext>
            </a:extLst>
          </p:cNvPr>
          <p:cNvSpPr/>
          <p:nvPr/>
        </p:nvSpPr>
        <p:spPr>
          <a:xfrm>
            <a:off x="4572000" y="2457235"/>
            <a:ext cx="1609518" cy="670446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Gain from the 1</a:t>
            </a:r>
            <a:r>
              <a:rPr lang="en-US" sz="1400" baseline="30000" dirty="0"/>
              <a:t>st</a:t>
            </a:r>
            <a:r>
              <a:rPr lang="en-US" sz="1400" dirty="0"/>
              <a:t>  stage to the input of the 2</a:t>
            </a:r>
            <a:r>
              <a:rPr lang="en-US" sz="1400" baseline="30000" dirty="0"/>
              <a:t>nd</a:t>
            </a:r>
            <a:r>
              <a:rPr lang="en-US" sz="1400" dirty="0"/>
              <a:t> stage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E6D43-112A-40D9-B4C0-066EB487016E}"/>
              </a:ext>
            </a:extLst>
          </p:cNvPr>
          <p:cNvSpPr/>
          <p:nvPr/>
        </p:nvSpPr>
        <p:spPr>
          <a:xfrm>
            <a:off x="4706007" y="4431443"/>
            <a:ext cx="953575" cy="369332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Gain from the OTA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FC69C4-8E53-48EE-85AC-5899F0289B73}"/>
              </a:ext>
            </a:extLst>
          </p:cNvPr>
          <p:cNvSpPr/>
          <p:nvPr/>
        </p:nvSpPr>
        <p:spPr>
          <a:xfrm>
            <a:off x="3286393" y="4176837"/>
            <a:ext cx="953575" cy="369332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DC gain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3D521A-24A5-4782-9DED-64B37FA00404}"/>
              </a:ext>
            </a:extLst>
          </p:cNvPr>
          <p:cNvCxnSpPr>
            <a:stCxn id="11" idx="0"/>
          </p:cNvCxnSpPr>
          <p:nvPr/>
        </p:nvCxnSpPr>
        <p:spPr>
          <a:xfrm flipV="1">
            <a:off x="3763181" y="3636818"/>
            <a:ext cx="1023564" cy="54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0920DE2-4A40-4C6A-B22E-98A5EAD60D37}"/>
              </a:ext>
            </a:extLst>
          </p:cNvPr>
          <p:cNvSpPr/>
          <p:nvPr/>
        </p:nvSpPr>
        <p:spPr>
          <a:xfrm>
            <a:off x="5770699" y="3926320"/>
            <a:ext cx="953575" cy="525756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Phase margin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8C0C00-9E59-47BC-93F6-74A732E67F02}"/>
              </a:ext>
            </a:extLst>
          </p:cNvPr>
          <p:cNvSpPr/>
          <p:nvPr/>
        </p:nvSpPr>
        <p:spPr>
          <a:xfrm>
            <a:off x="7398328" y="3127681"/>
            <a:ext cx="1223968" cy="576694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phase @ 0dB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4BF6A1-D33A-4A80-9124-D78C8C47E7DB}"/>
              </a:ext>
            </a:extLst>
          </p:cNvPr>
          <p:cNvCxnSpPr>
            <a:cxnSpLocks/>
          </p:cNvCxnSpPr>
          <p:nvPr/>
        </p:nvCxnSpPr>
        <p:spPr>
          <a:xfrm>
            <a:off x="7172629" y="4015575"/>
            <a:ext cx="1584253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D5A41F-BF41-4A24-AD55-71892A025304}"/>
              </a:ext>
            </a:extLst>
          </p:cNvPr>
          <p:cNvCxnSpPr>
            <a:cxnSpLocks/>
            <a:stCxn id="21" idx="2"/>
            <a:endCxn id="25" idx="7"/>
          </p:cNvCxnSpPr>
          <p:nvPr/>
        </p:nvCxnSpPr>
        <p:spPr>
          <a:xfrm flipH="1">
            <a:off x="7224613" y="3704375"/>
            <a:ext cx="785699" cy="269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32D0E1-0EE5-4D9B-AE96-926ABDA114CA}"/>
              </a:ext>
            </a:extLst>
          </p:cNvPr>
          <p:cNvCxnSpPr>
            <a:cxnSpLocks/>
          </p:cNvCxnSpPr>
          <p:nvPr/>
        </p:nvCxnSpPr>
        <p:spPr>
          <a:xfrm>
            <a:off x="7172629" y="3719945"/>
            <a:ext cx="0" cy="1190073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9E32D1-1C37-46A2-B727-18546D1DB394}"/>
              </a:ext>
            </a:extLst>
          </p:cNvPr>
          <p:cNvCxnSpPr>
            <a:cxnSpLocks/>
          </p:cNvCxnSpPr>
          <p:nvPr/>
        </p:nvCxnSpPr>
        <p:spPr>
          <a:xfrm>
            <a:off x="7211815" y="4243610"/>
            <a:ext cx="1521967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AF4A7A87-60A7-4AD8-8170-02828FE36A2C}"/>
              </a:ext>
            </a:extLst>
          </p:cNvPr>
          <p:cNvSpPr/>
          <p:nvPr/>
        </p:nvSpPr>
        <p:spPr>
          <a:xfrm>
            <a:off x="6737930" y="4014231"/>
            <a:ext cx="329974" cy="257438"/>
          </a:xfrm>
          <a:prstGeom prst="lef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201FF7-D163-449B-AC32-DA47D5FD446F}"/>
              </a:ext>
            </a:extLst>
          </p:cNvPr>
          <p:cNvSpPr/>
          <p:nvPr/>
        </p:nvSpPr>
        <p:spPr>
          <a:xfrm>
            <a:off x="7130009" y="3957759"/>
            <a:ext cx="110836" cy="11294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3601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7F42-E7F7-4ED6-9010-4E79025E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LTSPICE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0CCDA-0BA7-4665-B323-FEBE2C4D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21BFB-9BB4-4DAD-81AB-CF61AB02AD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Noise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27A5EBB-CAC5-4FA6-9AB0-7181A1BE1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1" y="1078230"/>
            <a:ext cx="3735707" cy="3524250"/>
          </a:xfrm>
        </p:spPr>
        <p:txBody>
          <a:bodyPr/>
          <a:lstStyle/>
          <a:p>
            <a:r>
              <a:rPr lang="en-US" dirty="0"/>
              <a:t>Use the file “</a:t>
            </a:r>
            <a:r>
              <a:rPr lang="en-US" dirty="0" err="1"/>
              <a:t>final_project_noise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Change the transistors W, L, VCM, CLOAD, CM, RM, IBIAS the same way as done before</a:t>
            </a:r>
          </a:p>
          <a:p>
            <a:pPr lvl="1"/>
            <a:r>
              <a:rPr lang="en-US" dirty="0"/>
              <a:t>Run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41810-91BF-4BAF-9355-5A91C18E1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039" y="41229"/>
            <a:ext cx="5265085" cy="49374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B33C60A-7F40-4F14-8263-C15A10FC9644}"/>
                  </a:ext>
                </a:extLst>
              </p:cNvPr>
              <p:cNvSpPr/>
              <p:nvPr/>
            </p:nvSpPr>
            <p:spPr>
              <a:xfrm>
                <a:off x="7481456" y="1082412"/>
                <a:ext cx="1688736" cy="619100"/>
              </a:xfrm>
              <a:prstGeom prst="rect">
                <a:avLst/>
              </a:prstGeom>
              <a:gradFill>
                <a:gsLst>
                  <a:gs pos="0">
                    <a:schemeClr val="accent6"/>
                  </a:gs>
                  <a:gs pos="60000">
                    <a:schemeClr val="tx2"/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 referred rms noise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lit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rad>
                  </m:oMath>
                </a14:m>
                <a:r>
                  <a:rPr lang="en-US" sz="1400" dirty="0"/>
                  <a:t>) (equal plots)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B33C60A-7F40-4F14-8263-C15A10FC9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6" y="1082412"/>
                <a:ext cx="1688736" cy="619100"/>
              </a:xfrm>
              <a:prstGeom prst="rect">
                <a:avLst/>
              </a:prstGeom>
              <a:blipFill>
                <a:blip r:embed="rId3"/>
                <a:stretch>
                  <a:fillRect t="-12871" b="-2079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E231675-9E34-4425-A2CD-EDDF8BC9EC5D}"/>
                  </a:ext>
                </a:extLst>
              </p:cNvPr>
              <p:cNvSpPr/>
              <p:nvPr/>
            </p:nvSpPr>
            <p:spPr>
              <a:xfrm>
                <a:off x="7691090" y="2660437"/>
                <a:ext cx="1223735" cy="713146"/>
              </a:xfrm>
              <a:prstGeom prst="rect">
                <a:avLst/>
              </a:prstGeom>
              <a:gradFill>
                <a:gsLst>
                  <a:gs pos="0">
                    <a:schemeClr val="accent6"/>
                  </a:gs>
                  <a:gs pos="60000">
                    <a:schemeClr val="tx2"/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 rms noise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lit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rad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E231675-9E34-4425-A2CD-EDDF8BC9E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090" y="2660437"/>
                <a:ext cx="1223735" cy="713146"/>
              </a:xfrm>
              <a:prstGeom prst="rect">
                <a:avLst/>
              </a:prstGeom>
              <a:blipFill>
                <a:blip r:embed="rId4"/>
                <a:stretch>
                  <a:fillRect t="-3419" b="-1196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FC69C4-8E53-48EE-85AC-5899F0289B73}"/>
                  </a:ext>
                </a:extLst>
              </p:cNvPr>
              <p:cNvSpPr/>
              <p:nvPr/>
            </p:nvSpPr>
            <p:spPr>
              <a:xfrm>
                <a:off x="7547486" y="3835804"/>
                <a:ext cx="1435883" cy="610959"/>
              </a:xfrm>
              <a:prstGeom prst="rect">
                <a:avLst/>
              </a:prstGeom>
              <a:gradFill>
                <a:gsLst>
                  <a:gs pos="0">
                    <a:schemeClr val="accent6"/>
                  </a:gs>
                  <a:gs pos="60000">
                    <a:schemeClr val="tx2"/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 power spectrum density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lit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FC69C4-8E53-48EE-85AC-5899F0289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486" y="3835804"/>
                <a:ext cx="1435883" cy="610959"/>
              </a:xfrm>
              <a:prstGeom prst="rect">
                <a:avLst/>
              </a:prstGeom>
              <a:blipFill>
                <a:blip r:embed="rId5"/>
                <a:stretch>
                  <a:fillRect l="-847" t="-11000" r="-3390" b="-21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3D521A-24A5-4782-9DED-64B37FA00404}"/>
              </a:ext>
            </a:extLst>
          </p:cNvPr>
          <p:cNvCxnSpPr>
            <a:cxnSpLocks/>
          </p:cNvCxnSpPr>
          <p:nvPr/>
        </p:nvCxnSpPr>
        <p:spPr>
          <a:xfrm flipH="1" flipV="1">
            <a:off x="7031182" y="3697401"/>
            <a:ext cx="516304" cy="401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6DD09E-BBAC-44D6-B9C9-4703E7EA99FC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878570" y="217338"/>
            <a:ext cx="602886" cy="1174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1A1C5F-6909-4792-B0FF-0DA3279C518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031182" y="1391962"/>
            <a:ext cx="450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EA625A-2F2B-4C99-AB61-3855D7FC8EE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878570" y="2474244"/>
            <a:ext cx="812520" cy="542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7F42-E7F7-4ED6-9010-4E79025E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LTSPICE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0CCDA-0BA7-4665-B323-FEBE2C4D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21BFB-9BB4-4DAD-81AB-CF61AB02AD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Noise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27A5EBB-CAC5-4FA6-9AB0-7181A1BE1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1" y="1078230"/>
            <a:ext cx="3628587" cy="3524250"/>
          </a:xfrm>
        </p:spPr>
        <p:txBody>
          <a:bodyPr/>
          <a:lstStyle/>
          <a:p>
            <a:r>
              <a:rPr lang="en-US" dirty="0"/>
              <a:t>Use the file “</a:t>
            </a:r>
            <a:r>
              <a:rPr lang="en-US" dirty="0" err="1"/>
              <a:t>final_project_noise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To print the integrated noise power contribution of each element at the output, use the command shown in the figure</a:t>
            </a:r>
          </a:p>
          <a:p>
            <a:pPr lvl="1"/>
            <a:r>
              <a:rPr lang="en-US" dirty="0"/>
              <a:t>The tab “View” with these options only appears when the circuit window is selected</a:t>
            </a:r>
          </a:p>
          <a:p>
            <a:pPr lvl="1"/>
            <a:r>
              <a:rPr lang="en-US" dirty="0"/>
              <a:t>The first line is the total output referred noise in </a:t>
            </a:r>
            <a:r>
              <a:rPr lang="en-US" dirty="0" err="1"/>
              <a:t>Vrms</a:t>
            </a:r>
            <a:r>
              <a:rPr lang="en-US" dirty="0"/>
              <a:t> which you need for your report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BAEB7-ECCA-4775-96E2-94F3C8D30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218" y="80226"/>
            <a:ext cx="2910446" cy="40610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8A2F78-FA80-47E7-B71D-832B7725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447" y="1143489"/>
            <a:ext cx="2558634" cy="285614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7B2D942-3D28-4393-859E-32E3C87EF0EA}"/>
              </a:ext>
            </a:extLst>
          </p:cNvPr>
          <p:cNvSpPr/>
          <p:nvPr/>
        </p:nvSpPr>
        <p:spPr>
          <a:xfrm>
            <a:off x="6584717" y="2687782"/>
            <a:ext cx="2147455" cy="810491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AF8BBE-E7AB-404C-8C1E-601652A23F47}"/>
              </a:ext>
            </a:extLst>
          </p:cNvPr>
          <p:cNvCxnSpPr>
            <a:cxnSpLocks/>
          </p:cNvCxnSpPr>
          <p:nvPr/>
        </p:nvCxnSpPr>
        <p:spPr>
          <a:xfrm flipV="1">
            <a:off x="6271490" y="1233055"/>
            <a:ext cx="386957" cy="1256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D417-1522-46B9-B0CF-B5AB6B4B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75F93-9D0B-4D6A-8632-FDBB8EB27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1" y="1333396"/>
            <a:ext cx="4207088" cy="305448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2 sessions:</a:t>
            </a:r>
          </a:p>
          <a:p>
            <a:pPr lvl="1"/>
            <a:r>
              <a:rPr lang="en-US" dirty="0"/>
              <a:t>09.12.2020 (today)</a:t>
            </a:r>
          </a:p>
          <a:p>
            <a:pPr lvl="1"/>
            <a:r>
              <a:rPr lang="en-US" dirty="0"/>
              <a:t>16.12.2020 </a:t>
            </a:r>
          </a:p>
          <a:p>
            <a:endParaRPr lang="en-US" dirty="0"/>
          </a:p>
          <a:p>
            <a:r>
              <a:rPr lang="en-US" dirty="0"/>
              <a:t>2 Goals: </a:t>
            </a:r>
          </a:p>
          <a:p>
            <a:pPr marL="702945" lvl="1" indent="-342900">
              <a:buAutoNum type="arabicParenR"/>
            </a:pPr>
            <a:r>
              <a:rPr lang="en-US" dirty="0"/>
              <a:t>Design of a 2 stage miller compensated OTA</a:t>
            </a:r>
          </a:p>
          <a:p>
            <a:pPr marL="702945" lvl="1" indent="-342900">
              <a:buAutoNum type="arabicParenR"/>
            </a:pPr>
            <a:r>
              <a:rPr lang="en-US" dirty="0"/>
              <a:t>Fill out the “Design Project Report”</a:t>
            </a:r>
          </a:p>
          <a:p>
            <a:pPr marL="1062990" lvl="2" indent="-342900">
              <a:buFont typeface="Wingdings" panose="05000000000000000000" pitchFamily="2" charset="2"/>
              <a:buChar char="Ø"/>
            </a:pPr>
            <a:r>
              <a:rPr lang="en-US" dirty="0"/>
              <a:t>deadline: 2 weeks before oral exam</a:t>
            </a:r>
          </a:p>
          <a:p>
            <a:endParaRPr lang="en-US" dirty="0"/>
          </a:p>
          <a:p>
            <a:r>
              <a:rPr lang="en-US" dirty="0"/>
              <a:t>Quality of your report will impact on your final grade of this class</a:t>
            </a:r>
          </a:p>
          <a:p>
            <a:pPr lvl="1"/>
            <a:r>
              <a:rPr lang="en-US" dirty="0"/>
              <a:t>the better your report, the better your grade</a:t>
            </a:r>
          </a:p>
          <a:p>
            <a:pPr lvl="1"/>
            <a:r>
              <a:rPr lang="en-US" dirty="0"/>
              <a:t>not delivering the report before deadline or giving an empty report will lead to failure of this class!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Deadline for the report: 14/01/2022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DD2BAE5-DECD-4744-8D69-0679047446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0" y="576315"/>
            <a:ext cx="3205005" cy="369332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5C4C81-CA5A-4C7B-AA76-BCDA2E03F6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19" y="1654795"/>
            <a:ext cx="4627701" cy="1833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9F7168D-F7B4-4E0B-A771-5AAA3F30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40200" y="4893997"/>
            <a:ext cx="863600" cy="169277"/>
          </a:xfrm>
        </p:spPr>
        <p:txBody>
          <a:bodyPr/>
          <a:lstStyle/>
          <a:p>
            <a:fld id="{8836216C-5BC3-7C44-80F8-E30864FFC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5D56-85B5-4F32-9A80-88D30208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LTSPICE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70C4-6457-42E7-AC47-9CA034C8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2" y="1078230"/>
            <a:ext cx="3427696" cy="3524250"/>
          </a:xfrm>
        </p:spPr>
        <p:txBody>
          <a:bodyPr/>
          <a:lstStyle/>
          <a:p>
            <a:r>
              <a:rPr lang="en-US" dirty="0"/>
              <a:t>Use the file “</a:t>
            </a:r>
            <a:r>
              <a:rPr lang="en-US" dirty="0" err="1"/>
              <a:t>final_project_pss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Change the W, L, VCM, CLOAD, CM, RM, IBIAS the same way as done before</a:t>
            </a:r>
          </a:p>
          <a:p>
            <a:pPr lvl="1"/>
            <a:r>
              <a:rPr lang="en-US" dirty="0"/>
              <a:t>Run (it may take some seconds to finish)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6B2C-9EA5-4724-B110-8F094D28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B2662-DBE6-4B6E-8B12-09D8DA084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8B4CC-0A83-4E69-BF4F-61038D54B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499" y="206094"/>
            <a:ext cx="4698292" cy="44757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0E77DD-98B9-4A51-BD7F-62C7BF93AEC5}"/>
              </a:ext>
            </a:extLst>
          </p:cNvPr>
          <p:cNvSpPr/>
          <p:nvPr/>
        </p:nvSpPr>
        <p:spPr>
          <a:xfrm>
            <a:off x="3287927" y="561258"/>
            <a:ext cx="1568512" cy="853596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Waveforms at the output starts compressing</a:t>
            </a:r>
          </a:p>
        </p:txBody>
      </p:sp>
    </p:spTree>
    <p:extLst>
      <p:ext uri="{BB962C8B-B14F-4D97-AF65-F5344CB8AC3E}">
        <p14:creationId xmlns:p14="http://schemas.microsoft.com/office/powerpoint/2010/main" val="301732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5D56-85B5-4F32-9A80-88D30208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LTSPICE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70C4-6457-42E7-AC47-9CA034C8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1" y="1078230"/>
            <a:ext cx="3510823" cy="3524250"/>
          </a:xfrm>
        </p:spPr>
        <p:txBody>
          <a:bodyPr/>
          <a:lstStyle/>
          <a:p>
            <a:r>
              <a:rPr lang="en-US" dirty="0"/>
              <a:t>Use the file “</a:t>
            </a:r>
            <a:r>
              <a:rPr lang="en-US" dirty="0" err="1"/>
              <a:t>final_project_pss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With the plot window selected, choose the tab View -&gt; FFT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6B2C-9EA5-4724-B110-8F094D28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B2662-DBE6-4B6E-8B12-09D8DA084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504BAA-F6ED-4416-BA31-AFBE72E9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367" y="1104695"/>
            <a:ext cx="382958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4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5D56-85B5-4F32-9A80-88D30208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LTSPICE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70C4-6457-42E7-AC47-9CA034C8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1" y="1078230"/>
            <a:ext cx="3510823" cy="3524250"/>
          </a:xfrm>
        </p:spPr>
        <p:txBody>
          <a:bodyPr/>
          <a:lstStyle/>
          <a:p>
            <a:r>
              <a:rPr lang="en-US" dirty="0"/>
              <a:t>Use the file “</a:t>
            </a:r>
            <a:r>
              <a:rPr lang="en-US" dirty="0" err="1"/>
              <a:t>final_project_pss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Select “V(</a:t>
            </a:r>
            <a:r>
              <a:rPr lang="en-US" dirty="0" err="1"/>
              <a:t>vout</a:t>
            </a:r>
            <a:r>
              <a:rPr lang="en-US" dirty="0"/>
              <a:t>)”, leave the settings as it is and press “OK” (it may take some seconds to plot)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6B2C-9EA5-4724-B110-8F094D28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B2662-DBE6-4B6E-8B12-09D8DA084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25B27-5EC8-4F83-89B8-2E163128F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447" y="381439"/>
            <a:ext cx="2634247" cy="418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5D56-85B5-4F32-9A80-88D30208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LTSPICE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70C4-6457-42E7-AC47-9CA034C8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1" y="1078230"/>
            <a:ext cx="3510823" cy="3524250"/>
          </a:xfrm>
        </p:spPr>
        <p:txBody>
          <a:bodyPr/>
          <a:lstStyle/>
          <a:p>
            <a:r>
              <a:rPr lang="en-US" dirty="0"/>
              <a:t>Use the file “</a:t>
            </a:r>
            <a:r>
              <a:rPr lang="en-US" dirty="0" err="1"/>
              <a:t>final_project_pss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Fourier Transform of the output signal is done for different amplitude signals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6B2C-9EA5-4724-B110-8F094D28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B2662-DBE6-4B6E-8B12-09D8DA084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B28E9A-D882-4AFB-AF1F-414A67311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073" y="80226"/>
            <a:ext cx="4781927" cy="456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1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5D56-85B5-4F32-9A80-88D30208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LTSPICE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70C4-6457-42E7-AC47-9CA034C8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1" y="1078230"/>
            <a:ext cx="3510823" cy="3524250"/>
          </a:xfrm>
        </p:spPr>
        <p:txBody>
          <a:bodyPr/>
          <a:lstStyle/>
          <a:p>
            <a:r>
              <a:rPr lang="en-US" dirty="0"/>
              <a:t>Use the file “</a:t>
            </a:r>
            <a:r>
              <a:rPr lang="en-US" dirty="0" err="1"/>
              <a:t>final_project_pss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You can “Right-click” on the graph and filter by amplitude using “Select Steps”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6B2C-9EA5-4724-B110-8F094D28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B2662-DBE6-4B6E-8B12-09D8DA084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B28E9A-D882-4AFB-AF1F-414A67311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073" y="80226"/>
            <a:ext cx="4781927" cy="4567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85CB7A-FAEC-4EA5-802A-956EC6847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22" y="1078230"/>
            <a:ext cx="3370920" cy="328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4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5D56-85B5-4F32-9A80-88D30208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LTSPICE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070C4-6457-42E7-AC47-9CA034C808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631" y="1078230"/>
                <a:ext cx="3701921" cy="3524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Use the file “</a:t>
                </a:r>
                <a:r>
                  <a:rPr lang="en-US" dirty="0" err="1"/>
                  <a:t>final_project_pss</a:t>
                </a:r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For each value of Input amplitude, find the output amplitude at 10kHZ (input frequency)</a:t>
                </a:r>
              </a:p>
              <a:p>
                <a:pPr lvl="1"/>
                <a:r>
                  <a:rPr lang="en-US" dirty="0"/>
                  <a:t>In the figure case</a:t>
                </a:r>
              </a:p>
              <a:p>
                <a:pPr lvl="2"/>
                <a:r>
                  <a:rPr lang="en-US" dirty="0"/>
                  <a:t>Vin = 10uV = -103dBvrms</a:t>
                </a:r>
              </a:p>
              <a:p>
                <a:pPr lvl="2"/>
                <a:r>
                  <a:rPr lang="en-US" dirty="0" err="1"/>
                  <a:t>Vout</a:t>
                </a:r>
                <a:r>
                  <a:rPr lang="en-US" dirty="0"/>
                  <a:t> = -48.36dBvrms</a:t>
                </a:r>
              </a:p>
              <a:p>
                <a:pPr lvl="2"/>
                <a:r>
                  <a:rPr lang="en-US" dirty="0"/>
                  <a:t>Gain = -48.36-(-100) = 51.36dBv</a:t>
                </a:r>
              </a:p>
              <a:p>
                <a:pPr lvl="1"/>
                <a:r>
                  <a:rPr lang="en-US" dirty="0"/>
                  <a:t>Remember: to transform from V to </a:t>
                </a:r>
                <a:r>
                  <a:rPr lang="en-US" dirty="0" err="1"/>
                  <a:t>dBv</a:t>
                </a:r>
                <a:r>
                  <a:rPr lang="en-US" dirty="0"/>
                  <a:t> you must use: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Using the spreadsheet “Final_project_pss.xlsx” you just need to fill in </a:t>
                </a:r>
                <a:r>
                  <a:rPr lang="en-US" dirty="0" err="1"/>
                  <a:t>Vout</a:t>
                </a:r>
                <a:r>
                  <a:rPr lang="en-US" dirty="0"/>
                  <a:t> in </a:t>
                </a:r>
                <a:r>
                  <a:rPr lang="en-US" dirty="0" err="1"/>
                  <a:t>dBvrms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070C4-6457-42E7-AC47-9CA034C808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631" y="1078230"/>
                <a:ext cx="3701921" cy="3524250"/>
              </a:xfrm>
              <a:blipFill>
                <a:blip r:embed="rId2"/>
                <a:stretch>
                  <a:fillRect l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6B2C-9EA5-4724-B110-8F094D28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B2662-DBE6-4B6E-8B12-09D8DA084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6AD8B-0F2D-4D77-A187-1623F04C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647" y="945647"/>
            <a:ext cx="5004459" cy="2904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FF03A9-CC38-47A4-A5C9-71D1216B5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063" y="206094"/>
            <a:ext cx="1305107" cy="153373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DFC187-FF68-4562-A3B1-C21A1D313E42}"/>
              </a:ext>
            </a:extLst>
          </p:cNvPr>
          <p:cNvCxnSpPr>
            <a:cxnSpLocks/>
          </p:cNvCxnSpPr>
          <p:nvPr/>
        </p:nvCxnSpPr>
        <p:spPr>
          <a:xfrm flipH="1">
            <a:off x="2639291" y="2258291"/>
            <a:ext cx="4211783" cy="886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4A695B-F679-4D6D-9C4F-43E216770590}"/>
              </a:ext>
            </a:extLst>
          </p:cNvPr>
          <p:cNvCxnSpPr>
            <a:cxnSpLocks/>
          </p:cNvCxnSpPr>
          <p:nvPr/>
        </p:nvCxnSpPr>
        <p:spPr>
          <a:xfrm flipH="1">
            <a:off x="2985655" y="746190"/>
            <a:ext cx="4053409" cy="2122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98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5D56-85B5-4F32-9A80-88D30208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LTSPICE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70C4-6457-42E7-AC47-9CA034C8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1" y="1078230"/>
            <a:ext cx="4308893" cy="3524250"/>
          </a:xfrm>
        </p:spPr>
        <p:txBody>
          <a:bodyPr/>
          <a:lstStyle/>
          <a:p>
            <a:r>
              <a:rPr lang="en-US" dirty="0"/>
              <a:t>Plot the compression graphs</a:t>
            </a:r>
          </a:p>
          <a:p>
            <a:pPr lvl="1"/>
            <a:r>
              <a:rPr lang="en-US" dirty="0" err="1"/>
              <a:t>Vout</a:t>
            </a:r>
            <a:r>
              <a:rPr lang="en-US" dirty="0"/>
              <a:t> (V) x Vin (V) in a log-log scale</a:t>
            </a:r>
          </a:p>
          <a:p>
            <a:pPr lvl="1"/>
            <a:r>
              <a:rPr lang="en-US" dirty="0"/>
              <a:t>Gain (dB) x Vin (V) in a semi-log scale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6B2C-9EA5-4724-B110-8F094D28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B2662-DBE6-4B6E-8B12-09D8DA084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98D332-3D53-4907-8886-111F9610DAF2}"/>
              </a:ext>
            </a:extLst>
          </p:cNvPr>
          <p:cNvCxnSpPr>
            <a:cxnSpLocks/>
          </p:cNvCxnSpPr>
          <p:nvPr/>
        </p:nvCxnSpPr>
        <p:spPr>
          <a:xfrm flipV="1">
            <a:off x="4994007" y="945647"/>
            <a:ext cx="0" cy="1379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C4602E-0A25-4CD4-A479-3D7B3FCB512A}"/>
              </a:ext>
            </a:extLst>
          </p:cNvPr>
          <p:cNvCxnSpPr>
            <a:cxnSpLocks/>
          </p:cNvCxnSpPr>
          <p:nvPr/>
        </p:nvCxnSpPr>
        <p:spPr>
          <a:xfrm>
            <a:off x="4994007" y="2325139"/>
            <a:ext cx="17115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3B075A4-0AA4-4958-92E4-0C3EFEC72D1B}"/>
              </a:ext>
            </a:extLst>
          </p:cNvPr>
          <p:cNvSpPr/>
          <p:nvPr/>
        </p:nvSpPr>
        <p:spPr>
          <a:xfrm>
            <a:off x="5084618" y="1314505"/>
            <a:ext cx="1447800" cy="950713"/>
          </a:xfrm>
          <a:custGeom>
            <a:avLst/>
            <a:gdLst>
              <a:gd name="connsiteX0" fmla="*/ 0 w 1447800"/>
              <a:gd name="connsiteY0" fmla="*/ 950713 h 950713"/>
              <a:gd name="connsiteX1" fmla="*/ 962891 w 1447800"/>
              <a:gd name="connsiteY1" fmla="*/ 133295 h 950713"/>
              <a:gd name="connsiteX2" fmla="*/ 1447800 w 1447800"/>
              <a:gd name="connsiteY2" fmla="*/ 1677 h 950713"/>
              <a:gd name="connsiteX3" fmla="*/ 1447800 w 1447800"/>
              <a:gd name="connsiteY3" fmla="*/ 1677 h 95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950713">
                <a:moveTo>
                  <a:pt x="0" y="950713"/>
                </a:moveTo>
                <a:cubicBezTo>
                  <a:pt x="360795" y="621090"/>
                  <a:pt x="721591" y="291468"/>
                  <a:pt x="962891" y="133295"/>
                </a:cubicBezTo>
                <a:cubicBezTo>
                  <a:pt x="1204191" y="-24878"/>
                  <a:pt x="1447800" y="1677"/>
                  <a:pt x="1447800" y="1677"/>
                </a:cubicBezTo>
                <a:lnTo>
                  <a:pt x="1447800" y="1677"/>
                </a:lnTo>
              </a:path>
            </a:pathLst>
          </a:cu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E5A45C-65A6-4B31-9FF6-A7B21F2B1348}"/>
              </a:ext>
            </a:extLst>
          </p:cNvPr>
          <p:cNvCxnSpPr>
            <a:stCxn id="13" idx="0"/>
          </p:cNvCxnSpPr>
          <p:nvPr/>
        </p:nvCxnSpPr>
        <p:spPr>
          <a:xfrm flipV="1">
            <a:off x="5084618" y="945647"/>
            <a:ext cx="1530927" cy="131957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13E7D4-408E-4AEA-BE65-85EB46CDD7DB}"/>
              </a:ext>
            </a:extLst>
          </p:cNvPr>
          <p:cNvCxnSpPr>
            <a:cxnSpLocks/>
          </p:cNvCxnSpPr>
          <p:nvPr/>
        </p:nvCxnSpPr>
        <p:spPr>
          <a:xfrm flipV="1">
            <a:off x="3837709" y="2195945"/>
            <a:ext cx="969818" cy="658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D9DAA7-6D3A-4723-8512-0A8343F77942}"/>
              </a:ext>
            </a:extLst>
          </p:cNvPr>
          <p:cNvCxnSpPr>
            <a:cxnSpLocks/>
          </p:cNvCxnSpPr>
          <p:nvPr/>
        </p:nvCxnSpPr>
        <p:spPr>
          <a:xfrm flipV="1">
            <a:off x="5003800" y="2836792"/>
            <a:ext cx="0" cy="1379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DDF27F-1C08-4443-B9DC-5BE109D77EA8}"/>
              </a:ext>
            </a:extLst>
          </p:cNvPr>
          <p:cNvCxnSpPr>
            <a:cxnSpLocks/>
          </p:cNvCxnSpPr>
          <p:nvPr/>
        </p:nvCxnSpPr>
        <p:spPr>
          <a:xfrm>
            <a:off x="5003800" y="4216284"/>
            <a:ext cx="17115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7821CEF-1A46-4D3E-A157-979097093D11}"/>
              </a:ext>
            </a:extLst>
          </p:cNvPr>
          <p:cNvSpPr/>
          <p:nvPr/>
        </p:nvSpPr>
        <p:spPr>
          <a:xfrm>
            <a:off x="5070764" y="3057970"/>
            <a:ext cx="1454727" cy="1036048"/>
          </a:xfrm>
          <a:custGeom>
            <a:avLst/>
            <a:gdLst>
              <a:gd name="connsiteX0" fmla="*/ 0 w 1454727"/>
              <a:gd name="connsiteY0" fmla="*/ 45448 h 1036048"/>
              <a:gd name="connsiteX1" fmla="*/ 471054 w 1454727"/>
              <a:gd name="connsiteY1" fmla="*/ 114721 h 1036048"/>
              <a:gd name="connsiteX2" fmla="*/ 1454727 w 1454727"/>
              <a:gd name="connsiteY2" fmla="*/ 1036048 h 103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4727" h="1036048">
                <a:moveTo>
                  <a:pt x="0" y="45448"/>
                </a:moveTo>
                <a:cubicBezTo>
                  <a:pt x="114300" y="-2466"/>
                  <a:pt x="228600" y="-50379"/>
                  <a:pt x="471054" y="114721"/>
                </a:cubicBezTo>
                <a:cubicBezTo>
                  <a:pt x="713508" y="279821"/>
                  <a:pt x="1084117" y="657934"/>
                  <a:pt x="1454727" y="1036048"/>
                </a:cubicBezTo>
              </a:path>
            </a:pathLst>
          </a:cu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74908F-3160-458C-89DD-839D3E7573FB}"/>
              </a:ext>
            </a:extLst>
          </p:cNvPr>
          <p:cNvCxnSpPr>
            <a:cxnSpLocks/>
          </p:cNvCxnSpPr>
          <p:nvPr/>
        </p:nvCxnSpPr>
        <p:spPr>
          <a:xfrm>
            <a:off x="4140200" y="3172691"/>
            <a:ext cx="734290" cy="353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CE8186-0B02-4081-9AE0-1BCF05EA5E06}"/>
              </a:ext>
            </a:extLst>
          </p:cNvPr>
          <p:cNvSpPr txBox="1">
            <a:spLocks/>
          </p:cNvSpPr>
          <p:nvPr/>
        </p:nvSpPr>
        <p:spPr>
          <a:xfrm>
            <a:off x="6762456" y="1029310"/>
            <a:ext cx="2220913" cy="849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8610" indent="-308610" algn="l" defTabSz="41148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 sz="1800" b="0" i="0" kern="1200">
                <a:solidFill>
                  <a:srgbClr val="000000"/>
                </a:solidFill>
                <a:latin typeface="Gill Sans MT"/>
                <a:ea typeface="+mn-ea"/>
                <a:cs typeface="Gill Sans MT"/>
              </a:defRPr>
            </a:lvl1pPr>
            <a:lvl2pPr marL="668655" indent="-257175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1620" b="0" i="0" kern="1200">
                <a:solidFill>
                  <a:srgbClr val="000000"/>
                </a:solidFill>
                <a:latin typeface="Gill Sans MT"/>
                <a:ea typeface="+mn-ea"/>
                <a:cs typeface="Gill Sans MT"/>
              </a:defRPr>
            </a:lvl2pPr>
            <a:lvl3pPr marL="1028700" indent="-205740" algn="l" defTabSz="41148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 sz="1440" b="0" i="0" kern="1200">
                <a:solidFill>
                  <a:srgbClr val="000000"/>
                </a:solidFill>
                <a:latin typeface="Gill Sans MT"/>
                <a:ea typeface="+mn-ea"/>
                <a:cs typeface="Gill Sans MT"/>
              </a:defRPr>
            </a:lvl3pPr>
            <a:lvl4pPr marL="1440180" indent="-20574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1440" b="0" i="0" kern="1200">
                <a:solidFill>
                  <a:srgbClr val="000000"/>
                </a:solidFill>
                <a:latin typeface="Gill Sans MT"/>
                <a:ea typeface="+mn-ea"/>
                <a:cs typeface="Gill Sans MT"/>
              </a:defRPr>
            </a:lvl4pPr>
            <a:lvl5pPr marL="1851660" indent="-205740" algn="l" defTabSz="41148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 sz="1440" b="0" i="0" kern="1200">
                <a:solidFill>
                  <a:srgbClr val="000000"/>
                </a:solidFill>
                <a:latin typeface="Gill Sans MT"/>
                <a:ea typeface="+mn-ea"/>
                <a:cs typeface="Gill Sans MT"/>
              </a:defRPr>
            </a:lvl5pPr>
            <a:lvl6pPr marL="226314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Retrieve 1dB compression point: </a:t>
            </a:r>
          </a:p>
          <a:p>
            <a:pPr lvl="1"/>
            <a:r>
              <a:rPr lang="en-US" dirty="0"/>
              <a:t>Vin value at which the </a:t>
            </a:r>
            <a:r>
              <a:rPr lang="en-US" dirty="0" err="1"/>
              <a:t>Vout</a:t>
            </a:r>
            <a:r>
              <a:rPr lang="en-US" dirty="0"/>
              <a:t> falls by 1dB from the trendline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E767CD-329F-4963-B351-BB015533398C}"/>
              </a:ext>
            </a:extLst>
          </p:cNvPr>
          <p:cNvCxnSpPr>
            <a:cxnSpLocks/>
          </p:cNvCxnSpPr>
          <p:nvPr/>
        </p:nvCxnSpPr>
        <p:spPr>
          <a:xfrm flipV="1">
            <a:off x="6338455" y="1361757"/>
            <a:ext cx="0" cy="307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603CB4-011C-4930-8E96-94D394D60FD9}"/>
              </a:ext>
            </a:extLst>
          </p:cNvPr>
          <p:cNvCxnSpPr>
            <a:cxnSpLocks/>
          </p:cNvCxnSpPr>
          <p:nvPr/>
        </p:nvCxnSpPr>
        <p:spPr>
          <a:xfrm>
            <a:off x="6338455" y="760981"/>
            <a:ext cx="0" cy="412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8E75FC-73E8-4839-A83F-C9B8335B8FFA}"/>
                  </a:ext>
                </a:extLst>
              </p:cNvPr>
              <p:cNvSpPr txBox="1"/>
              <p:nvPr/>
            </p:nvSpPr>
            <p:spPr>
              <a:xfrm>
                <a:off x="6762456" y="2265218"/>
                <a:ext cx="24115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8E75FC-73E8-4839-A83F-C9B8335B8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456" y="2265218"/>
                <a:ext cx="241156" cy="184666"/>
              </a:xfrm>
              <a:prstGeom prst="rect">
                <a:avLst/>
              </a:prstGeom>
              <a:blipFill>
                <a:blip r:embed="rId2"/>
                <a:stretch>
                  <a:fillRect l="-20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F2BBD8-1F69-4E7B-B1D4-CF3C8F184D97}"/>
                  </a:ext>
                </a:extLst>
              </p:cNvPr>
              <p:cNvSpPr txBox="1"/>
              <p:nvPr/>
            </p:nvSpPr>
            <p:spPr>
              <a:xfrm>
                <a:off x="4835214" y="714370"/>
                <a:ext cx="31758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F2BBD8-1F69-4E7B-B1D4-CF3C8F184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214" y="714370"/>
                <a:ext cx="317587" cy="184666"/>
              </a:xfrm>
              <a:prstGeom prst="rect">
                <a:avLst/>
              </a:prstGeom>
              <a:blipFill>
                <a:blip r:embed="rId3"/>
                <a:stretch>
                  <a:fillRect l="-1538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222820-504B-42E4-AC7B-1B38C54494EF}"/>
                  </a:ext>
                </a:extLst>
              </p:cNvPr>
              <p:cNvSpPr txBox="1"/>
              <p:nvPr/>
            </p:nvSpPr>
            <p:spPr>
              <a:xfrm>
                <a:off x="6883034" y="4114190"/>
                <a:ext cx="24115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222820-504B-42E4-AC7B-1B38C5449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034" y="4114190"/>
                <a:ext cx="241156" cy="184666"/>
              </a:xfrm>
              <a:prstGeom prst="rect">
                <a:avLst/>
              </a:prstGeom>
              <a:blipFill>
                <a:blip r:embed="rId2"/>
                <a:stretch>
                  <a:fillRect l="-20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BAB2AD-3C70-4542-9237-77458BEA48A1}"/>
                  </a:ext>
                </a:extLst>
              </p:cNvPr>
              <p:cNvSpPr txBox="1"/>
              <p:nvPr/>
            </p:nvSpPr>
            <p:spPr>
              <a:xfrm>
                <a:off x="4822147" y="2643406"/>
                <a:ext cx="36330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</m:oMath>
                  </m:oMathPara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BAB2AD-3C70-4542-9237-77458BEA4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147" y="2643406"/>
                <a:ext cx="363305" cy="184666"/>
              </a:xfrm>
              <a:prstGeom prst="rect">
                <a:avLst/>
              </a:prstGeom>
              <a:blipFill>
                <a:blip r:embed="rId4"/>
                <a:stretch>
                  <a:fillRect l="-13333" r="-333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58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982A-CC80-4936-9954-9D8FFA04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LTSPICE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11861-250D-4E9A-9C7F-BE677D90A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2" y="1078230"/>
            <a:ext cx="3803994" cy="3524250"/>
          </a:xfrm>
        </p:spPr>
        <p:txBody>
          <a:bodyPr/>
          <a:lstStyle/>
          <a:p>
            <a:r>
              <a:rPr lang="en-US" dirty="0"/>
              <a:t>On any </a:t>
            </a:r>
            <a:r>
              <a:rPr lang="en-US" dirty="0" err="1"/>
              <a:t>LTSpice</a:t>
            </a:r>
            <a:r>
              <a:rPr lang="en-US" dirty="0"/>
              <a:t> file after you fill in with the transistor values you found, you can export the netlist following the command in the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086ED-9DE5-446F-9F34-0190CF21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F291C-4851-4895-9587-1B984378D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Exporting the Netlist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55CE80-F33E-4F8D-9DB1-5D73F6BC2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973868"/>
            <a:ext cx="2888216" cy="36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1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982A-CC80-4936-9954-9D8FFA04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LTSPICE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11861-250D-4E9A-9C7F-BE677D90A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2" y="1078230"/>
            <a:ext cx="3803994" cy="3524250"/>
          </a:xfrm>
        </p:spPr>
        <p:txBody>
          <a:bodyPr/>
          <a:lstStyle/>
          <a:p>
            <a:r>
              <a:rPr lang="en-US" dirty="0"/>
              <a:t>Copy and paste </a:t>
            </a:r>
            <a:r>
              <a:rPr lang="en-US"/>
              <a:t>the pop-up </a:t>
            </a:r>
            <a:r>
              <a:rPr lang="en-US" dirty="0"/>
              <a:t>window in </a:t>
            </a:r>
            <a:r>
              <a:rPr lang="en-US"/>
              <a:t>the specific part of your report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086ED-9DE5-446F-9F34-0190CF21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F291C-4851-4895-9587-1B984378D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Exporting the Netlist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38E9BF-8C3F-444A-9D05-D7692A773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78230"/>
            <a:ext cx="3857742" cy="31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52BE-7C67-403A-8769-12A280B7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339919"/>
            <a:ext cx="8839200" cy="461665"/>
          </a:xfrm>
        </p:spPr>
        <p:txBody>
          <a:bodyPr/>
          <a:lstStyle/>
          <a:p>
            <a:r>
              <a:rPr lang="en-US"/>
              <a:t>Organization of this and next session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6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16E6-0ACD-4F18-9D81-044E0836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1" y="309628"/>
            <a:ext cx="4843169" cy="461665"/>
          </a:xfrm>
        </p:spPr>
        <p:txBody>
          <a:bodyPr/>
          <a:lstStyle/>
          <a:p>
            <a:r>
              <a:rPr lang="en-US"/>
              <a:t>You are the researcher now!</a:t>
            </a:r>
            <a:endParaRPr lang="en-GB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11E122-EA23-423A-AF7A-C0E3139E3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296558"/>
              </p:ext>
            </p:extLst>
          </p:nvPr>
        </p:nvGraphicFramePr>
        <p:xfrm>
          <a:off x="2721761" y="1263651"/>
          <a:ext cx="2975406" cy="352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78C96-14A5-493F-ADAA-7804E5AD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2CB9B2-FCB2-413F-A52C-49DC9F6E717F}"/>
              </a:ext>
            </a:extLst>
          </p:cNvPr>
          <p:cNvSpPr txBox="1">
            <a:spLocks/>
          </p:cNvSpPr>
          <p:nvPr/>
        </p:nvSpPr>
        <p:spPr>
          <a:xfrm>
            <a:off x="5070997" y="1078230"/>
            <a:ext cx="3979569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8610" indent="-308610" algn="l" defTabSz="41148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 sz="1800" b="0" i="0" kern="1200">
                <a:solidFill>
                  <a:srgbClr val="000000"/>
                </a:solidFill>
                <a:latin typeface="Gill Sans MT"/>
                <a:ea typeface="+mn-ea"/>
                <a:cs typeface="Gill Sans MT"/>
              </a:defRPr>
            </a:lvl1pPr>
            <a:lvl2pPr marL="668655" indent="-257175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1620" b="0" i="0" kern="1200">
                <a:solidFill>
                  <a:srgbClr val="000000"/>
                </a:solidFill>
                <a:latin typeface="Gill Sans MT"/>
                <a:ea typeface="+mn-ea"/>
                <a:cs typeface="Gill Sans MT"/>
              </a:defRPr>
            </a:lvl2pPr>
            <a:lvl3pPr marL="1028700" indent="-205740" algn="l" defTabSz="41148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 sz="1440" b="0" i="0" kern="1200">
                <a:solidFill>
                  <a:srgbClr val="000000"/>
                </a:solidFill>
                <a:latin typeface="Gill Sans MT"/>
                <a:ea typeface="+mn-ea"/>
                <a:cs typeface="Gill Sans MT"/>
              </a:defRPr>
            </a:lvl3pPr>
            <a:lvl4pPr marL="1440180" indent="-20574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1440" b="0" i="0" kern="1200">
                <a:solidFill>
                  <a:srgbClr val="000000"/>
                </a:solidFill>
                <a:latin typeface="Gill Sans MT"/>
                <a:ea typeface="+mn-ea"/>
                <a:cs typeface="Gill Sans MT"/>
              </a:defRPr>
            </a:lvl4pPr>
            <a:lvl5pPr marL="1851660" indent="-205740" algn="l" defTabSz="41148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 sz="1440" b="0" i="0" kern="1200">
                <a:solidFill>
                  <a:srgbClr val="000000"/>
                </a:solidFill>
                <a:latin typeface="Gill Sans MT"/>
                <a:ea typeface="+mn-ea"/>
                <a:cs typeface="Gill Sans MT"/>
              </a:defRPr>
            </a:lvl5pPr>
            <a:lvl6pPr marL="226314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9307569-A6B1-4413-88E2-8CA49DE38222}"/>
                  </a:ext>
                </a:extLst>
              </p:cNvPr>
              <p:cNvSpPr/>
              <p:nvPr/>
            </p:nvSpPr>
            <p:spPr>
              <a:xfrm>
                <a:off x="7455899" y="1121595"/>
                <a:ext cx="1441525" cy="607807"/>
              </a:xfrm>
              <a:prstGeom prst="rect">
                <a:avLst/>
              </a:prstGeom>
              <a:gradFill>
                <a:gsLst>
                  <a:gs pos="0">
                    <a:schemeClr val="accent6"/>
                  </a:gs>
                  <a:gs pos="60000">
                    <a:schemeClr val="tx2"/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Creating plots:</a:t>
                </a:r>
                <a:br>
                  <a:rPr lang="en-US" sz="140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140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sub>
                        </m:sSub>
                      </m:den>
                    </m:f>
                  </m:oMath>
                </a14:m>
                <a:endParaRPr lang="en-GB" sz="140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9307569-A6B1-4413-88E2-8CA49DE38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899" y="1121595"/>
                <a:ext cx="1441525" cy="607807"/>
              </a:xfrm>
              <a:prstGeom prst="rect">
                <a:avLst/>
              </a:prstGeom>
              <a:blipFill>
                <a:blip r:embed="rId8"/>
                <a:stretch>
                  <a:fillRect t="-3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9E73762-B93D-4DC3-BDC0-08898369412F}"/>
              </a:ext>
            </a:extLst>
          </p:cNvPr>
          <p:cNvSpPr/>
          <p:nvPr/>
        </p:nvSpPr>
        <p:spPr>
          <a:xfrm>
            <a:off x="7455899" y="2034202"/>
            <a:ext cx="1441525" cy="607807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Design on paper</a:t>
            </a:r>
            <a:endParaRPr lang="en-GB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741BC-425D-44AD-8A78-6309FE79CF61}"/>
              </a:ext>
            </a:extLst>
          </p:cNvPr>
          <p:cNvSpPr/>
          <p:nvPr/>
        </p:nvSpPr>
        <p:spPr>
          <a:xfrm>
            <a:off x="7455898" y="2757543"/>
            <a:ext cx="1441525" cy="916452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Implement design in MATLAB and LTSpice</a:t>
            </a:r>
            <a:endParaRPr lang="en-GB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2A6660-1DF8-4167-B732-DB20FF038055}"/>
              </a:ext>
            </a:extLst>
          </p:cNvPr>
          <p:cNvSpPr/>
          <p:nvPr/>
        </p:nvSpPr>
        <p:spPr>
          <a:xfrm>
            <a:off x="5273419" y="3974950"/>
            <a:ext cx="1441525" cy="760113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Here: in</a:t>
            </a:r>
            <a:br>
              <a:rPr lang="en-US" sz="1400"/>
            </a:br>
            <a:r>
              <a:rPr lang="en-US" sz="1400"/>
              <a:t>MATLAB and</a:t>
            </a:r>
            <a:br>
              <a:rPr lang="en-US" sz="1400"/>
            </a:br>
            <a:r>
              <a:rPr lang="en-US" sz="1400"/>
              <a:t>LTSpice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2A751-6AAB-4532-BD06-0020C8BF3F3E}"/>
              </a:ext>
            </a:extLst>
          </p:cNvPr>
          <p:cNvSpPr txBox="1"/>
          <p:nvPr/>
        </p:nvSpPr>
        <p:spPr>
          <a:xfrm>
            <a:off x="246577" y="1638754"/>
            <a:ext cx="2975406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Here: </a:t>
            </a:r>
            <a:br>
              <a:rPr lang="en-US" sz="1200"/>
            </a:br>
            <a:r>
              <a:rPr lang="en-US" sz="1200"/>
              <a:t>Design of a 2 stage miller compensated OTA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D490EE7-01FA-4E08-A754-487985F14973}"/>
              </a:ext>
            </a:extLst>
          </p:cNvPr>
          <p:cNvSpPr/>
          <p:nvPr/>
        </p:nvSpPr>
        <p:spPr>
          <a:xfrm>
            <a:off x="7133422" y="1121595"/>
            <a:ext cx="252805" cy="2548555"/>
          </a:xfrm>
          <a:prstGeom prst="leftBrace">
            <a:avLst>
              <a:gd name="adj1" fmla="val 8333"/>
              <a:gd name="adj2" fmla="val 53698"/>
            </a:avLst>
          </a:prstGeom>
          <a:ln w="285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65C061-9FF6-4C84-B256-5D6CF7F3756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734928" y="2490118"/>
            <a:ext cx="1398494" cy="572225"/>
          </a:xfrm>
          <a:prstGeom prst="line">
            <a:avLst/>
          </a:prstGeom>
          <a:ln w="28575" cmpd="sng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B7B2E7-D6C6-4D95-882B-64D3A95D6ED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74140" y="4065270"/>
            <a:ext cx="599279" cy="289737"/>
          </a:xfrm>
          <a:prstGeom prst="straightConnector1">
            <a:avLst/>
          </a:prstGeom>
          <a:ln w="38100" cmpd="sng">
            <a:solidFill>
              <a:srgbClr val="0030A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EA41C7-881B-4160-A391-02FD0719321E}"/>
              </a:ext>
            </a:extLst>
          </p:cNvPr>
          <p:cNvSpPr txBox="1"/>
          <p:nvPr/>
        </p:nvSpPr>
        <p:spPr>
          <a:xfrm>
            <a:off x="246577" y="3366246"/>
            <a:ext cx="2497847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Here: </a:t>
            </a:r>
          </a:p>
          <a:p>
            <a:r>
              <a:rPr lang="en-US" sz="1200"/>
              <a:t>What is the cause of deviations between hand calculated and simulated results?</a:t>
            </a:r>
            <a:endParaRPr lang="en-GB" sz="1200" dirty="0" err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9E2E47-400A-45B9-99C0-0CD8FB35847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21983" y="1869587"/>
            <a:ext cx="532436" cy="72168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AE368A-1CD0-4C64-9374-09C931A877D5}"/>
              </a:ext>
            </a:extLst>
          </p:cNvPr>
          <p:cNvCxnSpPr>
            <a:cxnSpLocks/>
          </p:cNvCxnSpPr>
          <p:nvPr/>
        </p:nvCxnSpPr>
        <p:spPr>
          <a:xfrm flipV="1">
            <a:off x="2341704" y="3209619"/>
            <a:ext cx="402720" cy="152324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19E7E9-F725-47C2-ABFC-5407569E997A}"/>
              </a:ext>
            </a:extLst>
          </p:cNvPr>
          <p:cNvSpPr txBox="1"/>
          <p:nvPr/>
        </p:nvSpPr>
        <p:spPr>
          <a:xfrm>
            <a:off x="3553832" y="1078230"/>
            <a:ext cx="174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cycle of how to conduct </a:t>
            </a:r>
            <a:br>
              <a:rPr lang="en-US" sz="1200"/>
            </a:br>
            <a:r>
              <a:rPr lang="en-US" sz="1200"/>
              <a:t>research in general</a:t>
            </a:r>
            <a:endParaRPr lang="en-GB" sz="1200" dirty="0" err="1"/>
          </a:p>
        </p:txBody>
      </p:sp>
    </p:spTree>
    <p:extLst>
      <p:ext uri="{BB962C8B-B14F-4D97-AF65-F5344CB8AC3E}">
        <p14:creationId xmlns:p14="http://schemas.microsoft.com/office/powerpoint/2010/main" val="148485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 of this and next session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9431" y="1593756"/>
            <a:ext cx="5089352" cy="3059398"/>
          </a:xfrm>
        </p:spPr>
        <p:txBody>
          <a:bodyPr>
            <a:normAutofit/>
          </a:bodyPr>
          <a:lstStyle/>
          <a:p>
            <a:r>
              <a:rPr lang="en-US" sz="1400" dirty="0"/>
              <a:t>Leave the meeting in the general channel.</a:t>
            </a:r>
          </a:p>
          <a:p>
            <a:r>
              <a:rPr lang="en-US" sz="1400" dirty="0"/>
              <a:t>Start a new meeting in the channel with your group number. </a:t>
            </a:r>
          </a:p>
          <a:p>
            <a:r>
              <a:rPr lang="en-US" sz="1400" dirty="0"/>
              <a:t>Start designing your OTA in collaboration with your partner within the channel.</a:t>
            </a:r>
          </a:p>
          <a:p>
            <a:r>
              <a:rPr lang="en-US" sz="1400" dirty="0"/>
              <a:t>If you need help, state that you have a question in the chat of the general channel. </a:t>
            </a:r>
          </a:p>
          <a:p>
            <a:pPr lvl="1"/>
            <a:r>
              <a:rPr lang="en-US" sz="1400" dirty="0"/>
              <a:t>Example:  “We have a question regarding the noise of OTA, Group 2.” </a:t>
            </a:r>
          </a:p>
          <a:p>
            <a:r>
              <a:rPr lang="en-US" sz="1400" dirty="0"/>
              <a:t>Afterwards, one of the TAs will join to your meeting to help.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9F177-2D19-4EEF-8DD4-2DD111C06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0" y="1315868"/>
            <a:ext cx="1874602" cy="27991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D305EF-772C-4586-91A1-3BB050EEE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898641"/>
            <a:ext cx="5773366" cy="4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88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EAEB-3A72-4039-B6D3-D6146740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project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A48DB-8885-4144-9D45-2A24B058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AA24A1-EBE6-4AF1-9A83-E1B77CEA5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968"/>
          <a:stretch/>
        </p:blipFill>
        <p:spPr>
          <a:xfrm>
            <a:off x="3004131" y="1473688"/>
            <a:ext cx="5470649" cy="2256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3E63971F-375E-4610-A44F-45A6F70095BF}"/>
              </a:ext>
            </a:extLst>
          </p:cNvPr>
          <p:cNvSpPr/>
          <p:nvPr/>
        </p:nvSpPr>
        <p:spPr>
          <a:xfrm>
            <a:off x="2654070" y="1561118"/>
            <a:ext cx="272375" cy="1225685"/>
          </a:xfrm>
          <a:prstGeom prst="leftBrace">
            <a:avLst>
              <a:gd name="adj1" fmla="val 8333"/>
              <a:gd name="adj2" fmla="val 49771"/>
            </a:avLst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B62F3-4556-4CD7-9D3F-8EAD4F993C93}"/>
              </a:ext>
            </a:extLst>
          </p:cNvPr>
          <p:cNvSpPr txBox="1"/>
          <p:nvPr/>
        </p:nvSpPr>
        <p:spPr>
          <a:xfrm>
            <a:off x="649547" y="1925419"/>
            <a:ext cx="1972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Your goal for today</a:t>
            </a:r>
            <a:br>
              <a:rPr lang="en-US" sz="1800" dirty="0"/>
            </a:br>
            <a:r>
              <a:rPr lang="en-US" sz="1800" dirty="0"/>
              <a:t>till next week </a:t>
            </a:r>
            <a:endParaRPr lang="en-GB" sz="1800" dirty="0" err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52A1F11-D64C-4422-8AB0-00D8B46EE372}"/>
              </a:ext>
            </a:extLst>
          </p:cNvPr>
          <p:cNvSpPr txBox="1">
            <a:spLocks/>
          </p:cNvSpPr>
          <p:nvPr/>
        </p:nvSpPr>
        <p:spPr>
          <a:xfrm>
            <a:off x="160631" y="3394953"/>
            <a:ext cx="3381551" cy="133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8610" indent="-308610" algn="l" defTabSz="41148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 sz="1800" b="0" i="0" kern="1200">
                <a:solidFill>
                  <a:srgbClr val="000000"/>
                </a:solidFill>
                <a:latin typeface="Gill Sans MT"/>
                <a:ea typeface="+mn-ea"/>
                <a:cs typeface="Gill Sans MT"/>
              </a:defRPr>
            </a:lvl1pPr>
            <a:lvl2pPr marL="668655" indent="-257175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1620" b="0" i="0" kern="1200">
                <a:solidFill>
                  <a:srgbClr val="000000"/>
                </a:solidFill>
                <a:latin typeface="Gill Sans MT"/>
                <a:ea typeface="+mn-ea"/>
                <a:cs typeface="Gill Sans MT"/>
              </a:defRPr>
            </a:lvl2pPr>
            <a:lvl3pPr marL="1028700" indent="-205740" algn="l" defTabSz="41148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 sz="1440" b="0" i="0" kern="1200">
                <a:solidFill>
                  <a:srgbClr val="000000"/>
                </a:solidFill>
                <a:latin typeface="Gill Sans MT"/>
                <a:ea typeface="+mn-ea"/>
                <a:cs typeface="Gill Sans MT"/>
              </a:defRPr>
            </a:lvl3pPr>
            <a:lvl4pPr marL="1440180" indent="-20574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1440" b="0" i="0" kern="1200">
                <a:solidFill>
                  <a:srgbClr val="000000"/>
                </a:solidFill>
                <a:latin typeface="Gill Sans MT"/>
                <a:ea typeface="+mn-ea"/>
                <a:cs typeface="Gill Sans MT"/>
              </a:defRPr>
            </a:lvl4pPr>
            <a:lvl5pPr marL="1851660" indent="-205740" algn="l" defTabSz="41148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 sz="1440" b="0" i="0" kern="1200">
                <a:solidFill>
                  <a:srgbClr val="000000"/>
                </a:solidFill>
                <a:latin typeface="Gill Sans MT"/>
                <a:ea typeface="+mn-ea"/>
                <a:cs typeface="Gill Sans MT"/>
              </a:defRPr>
            </a:lvl5pPr>
            <a:lvl6pPr marL="226314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each section gives 10 points</a:t>
            </a:r>
          </a:p>
          <a:p>
            <a:r>
              <a:rPr lang="en-US"/>
              <a:t>How to fill the report?</a:t>
            </a:r>
          </a:p>
          <a:p>
            <a:pPr lvl="1"/>
            <a:r>
              <a:rPr lang="en-US"/>
              <a:t>Just the yellow fields are editable</a:t>
            </a:r>
          </a:p>
          <a:p>
            <a:pPr lvl="1"/>
            <a:r>
              <a:rPr lang="en-US"/>
              <a:t>Follow the instructions listed in this report</a:t>
            </a:r>
          </a:p>
          <a:p>
            <a:pPr lvl="1"/>
            <a:r>
              <a:rPr lang="en-US"/>
              <a:t>Hints and remarks help you to speed-up your design progress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E5ACF04-0932-4463-8066-23E0FA6BC0C4}"/>
              </a:ext>
            </a:extLst>
          </p:cNvPr>
          <p:cNvSpPr/>
          <p:nvPr/>
        </p:nvSpPr>
        <p:spPr>
          <a:xfrm rot="10800000">
            <a:off x="6955316" y="2571749"/>
            <a:ext cx="272375" cy="1127578"/>
          </a:xfrm>
          <a:prstGeom prst="leftBrace">
            <a:avLst>
              <a:gd name="adj1" fmla="val 8333"/>
              <a:gd name="adj2" fmla="val 49771"/>
            </a:avLst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7BAA1E-3563-43E3-84EB-E7B20AD50AEA}"/>
              </a:ext>
            </a:extLst>
          </p:cNvPr>
          <p:cNvSpPr txBox="1"/>
          <p:nvPr/>
        </p:nvSpPr>
        <p:spPr>
          <a:xfrm>
            <a:off x="7011272" y="2848749"/>
            <a:ext cx="1679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Your goal from</a:t>
            </a:r>
            <a:br>
              <a:rPr lang="en-US" sz="1400"/>
            </a:br>
            <a:r>
              <a:rPr lang="en-US" sz="1400"/>
              <a:t>next week till deadline</a:t>
            </a:r>
            <a:endParaRPr lang="en-GB" sz="14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CE10D3-C0B8-4E4F-BC4A-81552B4B01C9}"/>
              </a:ext>
            </a:extLst>
          </p:cNvPr>
          <p:cNvSpPr txBox="1"/>
          <p:nvPr/>
        </p:nvSpPr>
        <p:spPr>
          <a:xfrm>
            <a:off x="3378126" y="3922995"/>
            <a:ext cx="5765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>
                <a:sym typeface="Wingdings" panose="05000000000000000000" pitchFamily="2" charset="2"/>
              </a:rPr>
              <a:t> </a:t>
            </a:r>
            <a:r>
              <a:rPr lang="en-US" sz="1800" b="1"/>
              <a:t>Focus on having a working MATLAB-code today! </a:t>
            </a:r>
            <a:br>
              <a:rPr lang="en-US" sz="1800" b="1"/>
            </a:br>
            <a:r>
              <a:rPr lang="en-US" sz="1800" b="1"/>
              <a:t>Ask the TA’s for help</a:t>
            </a:r>
          </a:p>
          <a:p>
            <a:pPr algn="ctr"/>
            <a:endParaRPr lang="en-GB" sz="1200" dirty="0" err="1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F40B9EC-9FDA-4A03-9BB4-AAA5B16D0C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0" y="576315"/>
            <a:ext cx="8753475" cy="369332"/>
          </a:xfrm>
        </p:spPr>
        <p:txBody>
          <a:bodyPr/>
          <a:lstStyle/>
          <a:p>
            <a:r>
              <a:rPr lang="en-US"/>
              <a:t>Overview of today’s session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09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3D4F-FB52-41B5-910B-ADB50AE9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project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930E-8751-4F00-A34D-6D9C54D92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Content of the “Design Project Report”</a:t>
            </a:r>
          </a:p>
          <a:p>
            <a:r>
              <a:rPr lang="en-US"/>
              <a:t>LTspice guidelines</a:t>
            </a:r>
          </a:p>
          <a:p>
            <a:r>
              <a:rPr lang="en-US"/>
              <a:t>Organization of this and next session</a:t>
            </a:r>
          </a:p>
          <a:p>
            <a:r>
              <a:rPr lang="en-US"/>
              <a:t>Erratum 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D56A0-8D53-4C21-8BF7-709AF2B1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20C2C-A8A7-455F-BD26-DC58E01706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Overview of the coming slides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71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BCB2-51E8-4560-AF6B-5B5CACC6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339919"/>
            <a:ext cx="8839200" cy="461665"/>
          </a:xfrm>
        </p:spPr>
        <p:txBody>
          <a:bodyPr/>
          <a:lstStyle/>
          <a:p>
            <a:r>
              <a:rPr lang="en-US"/>
              <a:t>Content of the “Design Project Report”</a:t>
            </a:r>
          </a:p>
        </p:txBody>
      </p:sp>
    </p:spTree>
    <p:extLst>
      <p:ext uri="{BB962C8B-B14F-4D97-AF65-F5344CB8AC3E}">
        <p14:creationId xmlns:p14="http://schemas.microsoft.com/office/powerpoint/2010/main" val="241405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BFA5-1236-426E-8CB5-E1022F17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Project Report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6F049-EB62-42FC-B612-DE427DCF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4B55F-8448-4A1E-AE8C-9AFCE49A4A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0" y="729043"/>
            <a:ext cx="8753475" cy="369332"/>
          </a:xfrm>
        </p:spPr>
        <p:txBody>
          <a:bodyPr/>
          <a:lstStyle/>
          <a:p>
            <a:r>
              <a:rPr lang="en-US"/>
              <a:t>In the following each section is briefly discussed</a:t>
            </a:r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8AE87B-47FD-40F4-835D-090D7E597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330"/>
          <a:stretch/>
        </p:blipFill>
        <p:spPr>
          <a:xfrm>
            <a:off x="1801751" y="1634576"/>
            <a:ext cx="5470649" cy="2279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074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B0FE-1AC4-4A5A-AFA8-2C60C6B9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Project Report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71D64-916C-4014-9422-C08E892C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F5B17-4773-45E7-BD0A-9D633CAEFD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Setup your goals by inserting your specification </a:t>
            </a:r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15DFE8-D42F-479A-A6B8-642DCB8C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372" y="1077913"/>
            <a:ext cx="4486734" cy="3524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771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6317-5796-48D9-9112-41F3A353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2" y="206094"/>
            <a:ext cx="3788800" cy="461665"/>
          </a:xfrm>
        </p:spPr>
        <p:txBody>
          <a:bodyPr/>
          <a:lstStyle/>
          <a:p>
            <a:r>
              <a:rPr lang="en-US"/>
              <a:t>Design Project Report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7BBF7-6534-4F1A-97A2-363177D0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582DA-AD33-4F59-B2F0-2EA696FF82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1" y="576315"/>
            <a:ext cx="3788800" cy="369332"/>
          </a:xfrm>
        </p:spPr>
        <p:txBody>
          <a:bodyPr/>
          <a:lstStyle/>
          <a:p>
            <a:r>
              <a:rPr lang="en-US"/>
              <a:t>Design on paper (1)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8662D-03EC-474C-9B11-D32252F57A1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0" y="1345044"/>
            <a:ext cx="3735298" cy="1480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3F1DDD-59A3-43B0-8A08-5BEEE7600219}"/>
              </a:ext>
            </a:extLst>
          </p:cNvPr>
          <p:cNvCxnSpPr>
            <a:cxnSpLocks/>
          </p:cNvCxnSpPr>
          <p:nvPr/>
        </p:nvCxnSpPr>
        <p:spPr>
          <a:xfrm flipV="1">
            <a:off x="3857017" y="3302540"/>
            <a:ext cx="1074983" cy="1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D0EE52-9D46-42B6-986A-6633FC04600C}"/>
              </a:ext>
            </a:extLst>
          </p:cNvPr>
          <p:cNvSpPr txBox="1"/>
          <p:nvPr/>
        </p:nvSpPr>
        <p:spPr>
          <a:xfrm>
            <a:off x="2564886" y="2979374"/>
            <a:ext cx="1342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Create your</a:t>
            </a:r>
            <a:br>
              <a:rPr lang="en-US" sz="1200"/>
            </a:br>
            <a:r>
              <a:rPr lang="en-US" sz="1200"/>
              <a:t>plots, as presented</a:t>
            </a:r>
            <a:br>
              <a:rPr lang="en-US" sz="1200"/>
            </a:br>
            <a:r>
              <a:rPr lang="en-US" sz="1200"/>
              <a:t>during 1</a:t>
            </a:r>
            <a:r>
              <a:rPr lang="en-US" sz="1200" baseline="30000"/>
              <a:t>st</a:t>
            </a:r>
            <a:r>
              <a:rPr lang="en-US" sz="1200"/>
              <a:t> session</a:t>
            </a:r>
            <a:endParaRPr lang="en-GB" sz="12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D3ADDE-086E-478D-B197-207F08AC114E}"/>
              </a:ext>
            </a:extLst>
          </p:cNvPr>
          <p:cNvSpPr txBox="1"/>
          <p:nvPr/>
        </p:nvSpPr>
        <p:spPr>
          <a:xfrm>
            <a:off x="118577" y="3734258"/>
            <a:ext cx="4098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Write down all your equations you used to calculate the small signal parameters step-by-step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F1637-072C-45D6-94CC-4CB41FFC3DEA}"/>
              </a:ext>
            </a:extLst>
          </p:cNvPr>
          <p:cNvSpPr txBox="1"/>
          <p:nvPr/>
        </p:nvSpPr>
        <p:spPr>
          <a:xfrm>
            <a:off x="254764" y="4295984"/>
            <a:ext cx="409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All Transistors must be in saturation 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6C8383-F3B8-4842-8237-D364E5E9F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554" y="0"/>
            <a:ext cx="38985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mec 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mec_RG_ETRO VUB_public_2020" id="{5A69B6AE-2C77-A04B-B981-7F5F628DDB9A}" vid="{A1329167-7EE3-384E-A9CE-F7B5885684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994790F8B75448B14A8971C3C13E63" ma:contentTypeVersion="2" ma:contentTypeDescription="Create a new document." ma:contentTypeScope="" ma:versionID="578ac57056e6313d090753782643f1cd">
  <xsd:schema xmlns:xsd="http://www.w3.org/2001/XMLSchema" xmlns:xs="http://www.w3.org/2001/XMLSchema" xmlns:p="http://schemas.microsoft.com/office/2006/metadata/properties" xmlns:ns2="5ce89040-a6a3-4c0b-8305-ed40ce50df08" targetNamespace="http://schemas.microsoft.com/office/2006/metadata/properties" ma:root="true" ma:fieldsID="d98cfbb167238f95ba6fbe718ad9ef1a" ns2:_="">
    <xsd:import namespace="5ce89040-a6a3-4c0b-8305-ed40ce50df0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89040-a6a3-4c0b-8305-ed40ce50df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FC9E0E-74FD-460A-B59C-5F0759C73B1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BDDE910-A9B1-4002-9B04-E8E98862D1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e89040-a6a3-4c0b-8305-ed40ce50df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B49DE7-15B8-4FA0-A918-A0B0D8B94C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imec_RG_ETRO VUB_public_2020</Template>
  <TotalTime>2373</TotalTime>
  <Words>1395</Words>
  <Application>Microsoft Office PowerPoint</Application>
  <PresentationFormat>On-screen Show (16:9)</PresentationFormat>
  <Paragraphs>226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 Math</vt:lpstr>
      <vt:lpstr>Gill Sans MT</vt:lpstr>
      <vt:lpstr>Wingdings</vt:lpstr>
      <vt:lpstr>imec </vt:lpstr>
      <vt:lpstr>Analog Electronics – Final Project</vt:lpstr>
      <vt:lpstr>Final project</vt:lpstr>
      <vt:lpstr>You are the researcher now!</vt:lpstr>
      <vt:lpstr>Final project</vt:lpstr>
      <vt:lpstr>Final project</vt:lpstr>
      <vt:lpstr>Content of the “Design Project Report”</vt:lpstr>
      <vt:lpstr>Design Project Report</vt:lpstr>
      <vt:lpstr>Design Project Report</vt:lpstr>
      <vt:lpstr>Design Project Report</vt:lpstr>
      <vt:lpstr>Design Project Report</vt:lpstr>
      <vt:lpstr>Design Project Report</vt:lpstr>
      <vt:lpstr>Design Project Report</vt:lpstr>
      <vt:lpstr>Design Project Report</vt:lpstr>
      <vt:lpstr>LTspice guidelines</vt:lpstr>
      <vt:lpstr>LTSPICE</vt:lpstr>
      <vt:lpstr>LTSPICE</vt:lpstr>
      <vt:lpstr>LTSPICE</vt:lpstr>
      <vt:lpstr>LTSPICE</vt:lpstr>
      <vt:lpstr>LTSPICE</vt:lpstr>
      <vt:lpstr>LTSPICE</vt:lpstr>
      <vt:lpstr>LTSPICE</vt:lpstr>
      <vt:lpstr>LTSPICE</vt:lpstr>
      <vt:lpstr>LTSPICE</vt:lpstr>
      <vt:lpstr>LTSPICE</vt:lpstr>
      <vt:lpstr>LTSPICE</vt:lpstr>
      <vt:lpstr>LTSPICE</vt:lpstr>
      <vt:lpstr>LTSPICE</vt:lpstr>
      <vt:lpstr>LTSPICE</vt:lpstr>
      <vt:lpstr>Organization of this and next session </vt:lpstr>
      <vt:lpstr>Organization of this and next session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slide</dc:title>
  <dc:subject/>
  <dc:creator>Thomas Gorzka (----)</dc:creator>
  <cp:keywords/>
  <dc:description/>
  <cp:lastModifiedBy>Lucas Moura Santana (----)</cp:lastModifiedBy>
  <cp:revision>79</cp:revision>
  <dcterms:created xsi:type="dcterms:W3CDTF">2020-10-26T19:13:44Z</dcterms:created>
  <dcterms:modified xsi:type="dcterms:W3CDTF">2021-12-05T20:16:39Z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0x010100D4994790F8B75448B14A8971C3C13E63</vt:lpwstr>
  </property>
  <property fmtid="{D5CDD505-2E9C-101B-9397-08002B2CF9AE}" pid="3" name="DocumentType">
    <vt:lpwstr>11;#Presentation Templates|d17afc8b-99b6-4e74-9818-12a2ac1c8017</vt:lpwstr>
  </property>
  <property fmtid="{D5CDD505-2E9C-101B-9397-08002B2CF9AE}" pid="4" name="Order">
    <vt:r8>88900</vt:r8>
  </property>
  <property fmtid="{D5CDD505-2E9C-101B-9397-08002B2CF9AE}" pid="5" name="MSIP_Label_f0eba32c-0974-4663-a3a1-3cd8c30938e9_Enabled">
    <vt:lpwstr>true</vt:lpwstr>
  </property>
  <property fmtid="{D5CDD505-2E9C-101B-9397-08002B2CF9AE}" pid="6" name="MSIP_Label_f0eba32c-0974-4663-a3a1-3cd8c30938e9_SetDate">
    <vt:lpwstr>2021-11-30T12:45:49Z</vt:lpwstr>
  </property>
  <property fmtid="{D5CDD505-2E9C-101B-9397-08002B2CF9AE}" pid="7" name="MSIP_Label_f0eba32c-0974-4663-a3a1-3cd8c30938e9_Method">
    <vt:lpwstr>Privileged</vt:lpwstr>
  </property>
  <property fmtid="{D5CDD505-2E9C-101B-9397-08002B2CF9AE}" pid="8" name="MSIP_Label_f0eba32c-0974-4663-a3a1-3cd8c30938e9_Name">
    <vt:lpwstr>Public - General - Unmarked</vt:lpwstr>
  </property>
  <property fmtid="{D5CDD505-2E9C-101B-9397-08002B2CF9AE}" pid="9" name="MSIP_Label_f0eba32c-0974-4663-a3a1-3cd8c30938e9_SiteId">
    <vt:lpwstr>a72d5a72-25ee-40f0-9bd1-067cb5b770d4</vt:lpwstr>
  </property>
  <property fmtid="{D5CDD505-2E9C-101B-9397-08002B2CF9AE}" pid="10" name="MSIP_Label_f0eba32c-0974-4663-a3a1-3cd8c30938e9_ActionId">
    <vt:lpwstr>874cdca3-078d-40d3-bd83-ebee38143ddb</vt:lpwstr>
  </property>
  <property fmtid="{D5CDD505-2E9C-101B-9397-08002B2CF9AE}" pid="11" name="MSIP_Label_f0eba32c-0974-4663-a3a1-3cd8c30938e9_ContentBits">
    <vt:lpwstr>0</vt:lpwstr>
  </property>
</Properties>
</file>