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8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2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6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5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A2206-DF3D-4BCA-9099-04BC806325D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4C65D-DCEF-4EC8-970B-649CF65D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8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Impacts of Climate Change on Vector-Borne Disease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Meghan Bongartz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Data Scraping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375" y="1825625"/>
            <a:ext cx="62352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3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Data Scraping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248" y="1825625"/>
            <a:ext cx="63515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3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Disease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Tiger Mosquito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engue fever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ellow fever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hikungunya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Southern House Mosquito</a:t>
            </a:r>
          </a:p>
          <a:p>
            <a:pPr lvl="1"/>
            <a:r>
              <a:rPr lang="en-US" dirty="0" smtClean="0"/>
              <a:t>St Louis encephalitis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est </a:t>
            </a:r>
            <a:r>
              <a:rPr lang="en-US" dirty="0"/>
              <a:t>N</a:t>
            </a:r>
            <a:r>
              <a:rPr lang="en-US" dirty="0" smtClean="0"/>
              <a:t>ile virus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ymphatic </a:t>
            </a:r>
            <a:r>
              <a:rPr lang="en-US" dirty="0" err="1" smtClean="0"/>
              <a:t>filariasis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6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with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76" y="1825625"/>
            <a:ext cx="6361989" cy="43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6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Modeling with Linear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037" y="1535396"/>
            <a:ext cx="5287749" cy="2329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60" y="1466401"/>
            <a:ext cx="5439943" cy="38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2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Tiger Mosquito 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Actual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California</a:t>
            </a:r>
          </a:p>
          <a:p>
            <a:r>
              <a:rPr lang="en-US" dirty="0" smtClean="0"/>
              <a:t>Delaware</a:t>
            </a:r>
          </a:p>
          <a:p>
            <a:r>
              <a:rPr lang="en-US" dirty="0" smtClean="0"/>
              <a:t>Florida</a:t>
            </a:r>
          </a:p>
          <a:p>
            <a:r>
              <a:rPr lang="en-US" dirty="0" smtClean="0"/>
              <a:t>Georgia</a:t>
            </a:r>
          </a:p>
          <a:p>
            <a:r>
              <a:rPr lang="en-US" dirty="0" smtClean="0"/>
              <a:t>Illinois</a:t>
            </a:r>
          </a:p>
          <a:p>
            <a:r>
              <a:rPr lang="en-US" dirty="0" smtClean="0"/>
              <a:t>Indiana</a:t>
            </a:r>
          </a:p>
          <a:p>
            <a:r>
              <a:rPr lang="en-US" dirty="0" smtClean="0"/>
              <a:t>Kentucky</a:t>
            </a:r>
          </a:p>
          <a:p>
            <a:r>
              <a:rPr lang="en-US" dirty="0" smtClean="0"/>
              <a:t>Louisiana</a:t>
            </a:r>
          </a:p>
          <a:p>
            <a:r>
              <a:rPr lang="en-US" dirty="0" smtClean="0"/>
              <a:t>Maryland</a:t>
            </a:r>
          </a:p>
          <a:p>
            <a:r>
              <a:rPr lang="en-US" dirty="0" smtClean="0"/>
              <a:t>Mississippi</a:t>
            </a:r>
          </a:p>
          <a:p>
            <a:r>
              <a:rPr lang="en-US" dirty="0" smtClean="0"/>
              <a:t>Missouri</a:t>
            </a:r>
          </a:p>
          <a:p>
            <a:r>
              <a:rPr lang="en-US" dirty="0" smtClean="0"/>
              <a:t>New Jersey</a:t>
            </a:r>
          </a:p>
          <a:p>
            <a:r>
              <a:rPr lang="en-US" dirty="0" smtClean="0"/>
              <a:t>North Carolina</a:t>
            </a:r>
          </a:p>
          <a:p>
            <a:r>
              <a:rPr lang="en-US" dirty="0" smtClean="0"/>
              <a:t>Ohio</a:t>
            </a:r>
          </a:p>
          <a:p>
            <a:r>
              <a:rPr lang="en-US" dirty="0" smtClean="0"/>
              <a:t>South Carolina</a:t>
            </a:r>
          </a:p>
          <a:p>
            <a:r>
              <a:rPr lang="en-US" dirty="0" smtClean="0"/>
              <a:t>Tennessee</a:t>
            </a:r>
          </a:p>
          <a:p>
            <a:r>
              <a:rPr lang="en-US" dirty="0" smtClean="0"/>
              <a:t>Texas</a:t>
            </a:r>
          </a:p>
          <a:p>
            <a:r>
              <a:rPr lang="en-US" dirty="0" smtClean="0"/>
              <a:t>Washington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/>
              <a:t>Alabama</a:t>
            </a:r>
          </a:p>
          <a:p>
            <a:r>
              <a:rPr lang="en-US" dirty="0" smtClean="0"/>
              <a:t>Arkansas</a:t>
            </a:r>
          </a:p>
          <a:p>
            <a:r>
              <a:rPr lang="en-US" dirty="0" smtClean="0"/>
              <a:t>California</a:t>
            </a:r>
          </a:p>
          <a:p>
            <a:r>
              <a:rPr lang="en-US" dirty="0" smtClean="0"/>
              <a:t>Delaware</a:t>
            </a:r>
          </a:p>
          <a:p>
            <a:r>
              <a:rPr lang="en-US" dirty="0" smtClean="0"/>
              <a:t>Florida</a:t>
            </a:r>
          </a:p>
          <a:p>
            <a:r>
              <a:rPr lang="en-US" dirty="0" smtClean="0"/>
              <a:t>Georgia</a:t>
            </a:r>
          </a:p>
          <a:p>
            <a:r>
              <a:rPr lang="en-US" smtClean="0"/>
              <a:t>Louisiana</a:t>
            </a:r>
            <a:endParaRPr lang="en-US" dirty="0" smtClean="0"/>
          </a:p>
          <a:p>
            <a:r>
              <a:rPr lang="en-US" dirty="0" smtClean="0"/>
              <a:t>Mississippi</a:t>
            </a:r>
          </a:p>
          <a:p>
            <a:r>
              <a:rPr lang="en-US" dirty="0" smtClean="0"/>
              <a:t>Oklahoma</a:t>
            </a:r>
          </a:p>
          <a:p>
            <a:r>
              <a:rPr lang="en-US" dirty="0" smtClean="0"/>
              <a:t>North Carolina</a:t>
            </a:r>
          </a:p>
          <a:p>
            <a:r>
              <a:rPr lang="en-US" dirty="0" smtClean="0"/>
              <a:t>South Carolina</a:t>
            </a:r>
          </a:p>
          <a:p>
            <a:r>
              <a:rPr lang="en-US" dirty="0" smtClean="0"/>
              <a:t>Tennessee</a:t>
            </a:r>
          </a:p>
          <a:p>
            <a:r>
              <a:rPr lang="en-US" dirty="0" smtClean="0"/>
              <a:t>Texas</a:t>
            </a:r>
          </a:p>
          <a:p>
            <a:r>
              <a:rPr lang="en-US" dirty="0" smtClean="0"/>
              <a:t>Virginia</a:t>
            </a:r>
          </a:p>
          <a:p>
            <a:r>
              <a:rPr lang="en-US" dirty="0" smtClean="0"/>
              <a:t>Maryland (2042)</a:t>
            </a:r>
          </a:p>
          <a:p>
            <a:r>
              <a:rPr lang="en-US" dirty="0" smtClean="0"/>
              <a:t>Oregon (2088)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Southern House Mosquito Locations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Actual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425" y="2630905"/>
            <a:ext cx="5157787" cy="3684588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Alabama</a:t>
            </a:r>
          </a:p>
          <a:p>
            <a:r>
              <a:rPr lang="en-US" dirty="0" smtClean="0"/>
              <a:t>Arizona</a:t>
            </a:r>
          </a:p>
          <a:p>
            <a:r>
              <a:rPr lang="en-US" dirty="0" smtClean="0"/>
              <a:t>Arkansas</a:t>
            </a:r>
          </a:p>
          <a:p>
            <a:r>
              <a:rPr lang="en-US" dirty="0" smtClean="0"/>
              <a:t>California</a:t>
            </a:r>
          </a:p>
          <a:p>
            <a:r>
              <a:rPr lang="en-US" dirty="0" smtClean="0"/>
              <a:t>Florida</a:t>
            </a:r>
          </a:p>
          <a:p>
            <a:r>
              <a:rPr lang="en-US" dirty="0" smtClean="0"/>
              <a:t>Georgia</a:t>
            </a:r>
          </a:p>
          <a:p>
            <a:r>
              <a:rPr lang="en-US" dirty="0" smtClean="0"/>
              <a:t>Illinois</a:t>
            </a:r>
          </a:p>
          <a:p>
            <a:r>
              <a:rPr lang="en-US" dirty="0" smtClean="0"/>
              <a:t>Indiana</a:t>
            </a:r>
          </a:p>
          <a:p>
            <a:r>
              <a:rPr lang="en-US" dirty="0" smtClean="0"/>
              <a:t>Iowa</a:t>
            </a:r>
          </a:p>
          <a:p>
            <a:r>
              <a:rPr lang="en-US" dirty="0" smtClean="0"/>
              <a:t>Kansas</a:t>
            </a:r>
          </a:p>
          <a:p>
            <a:r>
              <a:rPr lang="en-US" dirty="0" smtClean="0"/>
              <a:t>Kentucky</a:t>
            </a:r>
          </a:p>
          <a:p>
            <a:r>
              <a:rPr lang="en-US" dirty="0" smtClean="0"/>
              <a:t>Louisiana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Predicted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3612662" cy="3684588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Alabama</a:t>
            </a:r>
          </a:p>
          <a:p>
            <a:r>
              <a:rPr lang="en-US" dirty="0" smtClean="0"/>
              <a:t>Arkansas</a:t>
            </a:r>
          </a:p>
          <a:p>
            <a:r>
              <a:rPr lang="en-US" dirty="0" smtClean="0"/>
              <a:t>California</a:t>
            </a:r>
          </a:p>
          <a:p>
            <a:r>
              <a:rPr lang="en-US" dirty="0" smtClean="0"/>
              <a:t>Delaware</a:t>
            </a:r>
          </a:p>
          <a:p>
            <a:r>
              <a:rPr lang="en-US" dirty="0" smtClean="0"/>
              <a:t>Florida</a:t>
            </a:r>
          </a:p>
          <a:p>
            <a:r>
              <a:rPr lang="en-US" dirty="0" smtClean="0"/>
              <a:t>Georgia</a:t>
            </a:r>
          </a:p>
          <a:p>
            <a:r>
              <a:rPr lang="en-US" dirty="0" smtClean="0"/>
              <a:t>Illinois</a:t>
            </a:r>
          </a:p>
          <a:p>
            <a:r>
              <a:rPr lang="en-US" dirty="0" smtClean="0"/>
              <a:t>Indiana</a:t>
            </a:r>
          </a:p>
          <a:p>
            <a:r>
              <a:rPr lang="en-US" dirty="0" smtClean="0"/>
              <a:t>Kansas</a:t>
            </a:r>
          </a:p>
          <a:p>
            <a:r>
              <a:rPr lang="en-US" dirty="0" smtClean="0"/>
              <a:t>Kentucky</a:t>
            </a:r>
          </a:p>
          <a:p>
            <a:r>
              <a:rPr lang="en-US" dirty="0" smtClean="0"/>
              <a:t>Louisiana</a:t>
            </a:r>
          </a:p>
          <a:p>
            <a:r>
              <a:rPr lang="en-US" dirty="0" smtClean="0"/>
              <a:t>Maryland</a:t>
            </a:r>
          </a:p>
          <a:p>
            <a:r>
              <a:rPr lang="en-US" dirty="0" smtClean="0"/>
              <a:t>Mississippi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3794" y="2415462"/>
            <a:ext cx="25556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Mississippi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Missouri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North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Oklahoma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Rhode Island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South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Tennessee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Virginia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West Virginia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Connecticut (2027)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Pennsylvania (2096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Massachusetts (2077)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Nebraska (2066)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580482" y="263090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Maryland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Mississippi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Missouri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Nebraska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Nevada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Mexico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North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Ohio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Oklahoma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South Carolina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Tennessee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Texas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Utah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Virginia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West Virginia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40200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179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Impacts of Climate Change on Vector-Borne Disease</vt:lpstr>
      <vt:lpstr>Climate Data Scraping</vt:lpstr>
      <vt:lpstr>Climate Data Scraping</vt:lpstr>
      <vt:lpstr>Disease Vectors</vt:lpstr>
      <vt:lpstr>Predictive Modeling with Linear Regression</vt:lpstr>
      <vt:lpstr>Predictive Modeling with Linear Regression</vt:lpstr>
      <vt:lpstr>Tiger Mosquito Locations</vt:lpstr>
      <vt:lpstr>Southern House Mosquito Locations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Impacts of Climate Change on Vector-Borne Disease</dc:title>
  <dc:creator>Meghan Bongartz</dc:creator>
  <cp:lastModifiedBy>Meghan Bongartz</cp:lastModifiedBy>
  <cp:revision>6</cp:revision>
  <dcterms:created xsi:type="dcterms:W3CDTF">2015-08-27T13:54:43Z</dcterms:created>
  <dcterms:modified xsi:type="dcterms:W3CDTF">2015-08-27T14:37:09Z</dcterms:modified>
</cp:coreProperties>
</file>