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331C-008F-4839-820C-AA61BB0A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21BC0-BB15-41E4-A06A-8A9BB02BE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5201-315C-4540-A917-1345E333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7F498-EBF8-4209-9DA3-2A7D4BB6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9BAE-0FDA-4E19-8F82-1AACDA26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29FA-6503-41DE-9B25-6E2AE98C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AF283-4B75-4835-A80C-E299F949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7344-4AD6-47F6-8EF3-77553957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60DB-A701-4A53-A4CF-EF99A65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CA26-CF64-4F15-9849-7D414CC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A9CAB-005D-425C-ACA0-36D00926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5ABC9-094C-4D91-825F-96430121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A80C-1232-443D-92F9-14A27591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C49A-C842-46F6-9844-CC3907B0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29F-FA95-4826-A8CC-D70A9549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E19D-99CC-4510-8587-FCA848F2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7F31-D414-4AC6-A869-45288CAA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981F-4189-43EF-9F61-DB34F3BE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8758-D091-470C-B294-A1CC3A2A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9E03-DF60-40D9-B2EB-53D0D6D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F21C-7D59-438F-ADB9-16EBBC20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94E6-9DC6-4D44-A467-E7AC6AA2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2DC2-9204-49FB-9975-E3BE75D2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52F9-D644-47AD-8776-0955965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90FB-DE2D-4459-BB06-F359D526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EF41-1C19-41FA-B994-2F96C6EF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397B-9B49-4ADB-8259-713424BD9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4877-242A-4977-AED6-88687F80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8A43-317A-4215-B60B-32340360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92CB-C9CF-4E94-B395-323AF9D4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337F-77F3-491A-92CA-0B0606E0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2173-1B24-4B71-9DA6-C4141DD4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FB96-ECD2-4D56-AF06-907B735C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4F7E-9772-4838-B6F3-F0E1D041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D8019-6C5F-43D1-81B5-012143064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FE421-6755-4ABF-AE5E-6D5854C31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B014E-3B53-4E0B-A999-CCB3EEBB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E0144-56F1-46BA-A3C4-956CC021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DCB0E-FB60-426E-8FBE-210FB90E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9869-2A7A-45AA-A9F0-88F91E12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9D839-2603-4D9E-BCB3-05BDE3A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57C0E-816A-48B8-8F2B-8937DEA1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0C98B-8831-4980-89EA-C416357B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9DBB4-7CD6-4482-893D-D099194E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7E7A-F6D9-45F0-A918-2380881F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0F318-D798-4BE1-BB7D-44DA64F3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1DBD-9502-4803-BF42-40BF606E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BF03-CDBF-4106-9DC3-F53CA697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50850-4D4D-4AD8-9BF3-26630A64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F6C09-E771-4C27-9764-4B445117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309D8-DA75-4E75-95D7-AB27A155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545FD-6CFD-42B5-A024-2E3E6543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817C-6CFE-4D13-8166-92B6C38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53004-6DCB-4CD9-94B1-632B71A1D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72D3B-4F2F-4FA6-BF0A-85735116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8028-9EC0-45D7-827E-17501543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57405-E054-439E-9CD0-E224B65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9BA3-165E-4004-B41E-7DA6052C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16DEB-8BF3-440D-B02E-BAB5DB88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0C43-E5F2-4663-AF53-B7897DC9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45FB-A281-45BB-B064-DA48B82F6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5C1B-6C0C-45F4-92B2-C536F8C7E085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C1E2-5031-48A2-8FA9-0ACADCE13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9193-1414-4024-B9EC-DE5D7A0DE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922F-42B8-4CE8-AD66-32880338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ACEB-1510-4497-878D-5C633F9DF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Serverless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03EB3-0334-43F9-ADF4-207BBB54F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Kock </a:t>
            </a:r>
            <a:r>
              <a:rPr lang="en-US"/>
              <a:t>and Matthew Bonig</a:t>
            </a:r>
          </a:p>
        </p:txBody>
      </p:sp>
    </p:spTree>
    <p:extLst>
      <p:ext uri="{BB962C8B-B14F-4D97-AF65-F5344CB8AC3E}">
        <p14:creationId xmlns:p14="http://schemas.microsoft.com/office/powerpoint/2010/main" val="164565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AWS Serverless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Bonig</dc:creator>
  <cp:lastModifiedBy>Matthew Bonig</cp:lastModifiedBy>
  <cp:revision>2</cp:revision>
  <dcterms:created xsi:type="dcterms:W3CDTF">2019-06-14T17:35:20Z</dcterms:created>
  <dcterms:modified xsi:type="dcterms:W3CDTF">2019-06-14T17:36:32Z</dcterms:modified>
</cp:coreProperties>
</file>