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794500" cy="990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3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8F86D-FF61-4D5F-9A9B-6E6B47D25A84}" type="datetimeFigureOut">
              <a:rPr lang="fr-CH" smtClean="0"/>
              <a:t>18.04.2017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57450" y="1238250"/>
            <a:ext cx="1879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10E80-EF66-4F60-9591-F9BF38E264B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0855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3" y="206020"/>
            <a:ext cx="5829300" cy="16227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 err="1" smtClean="0"/>
              <a:t>Maquettes</a:t>
            </a:r>
            <a:r>
              <a:rPr lang="en-US" dirty="0" smtClean="0"/>
              <a:t> </a:t>
            </a:r>
            <a:r>
              <a:rPr lang="en-US" dirty="0" err="1" smtClean="0"/>
              <a:t>Administrateurs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6C7F-D068-48E7-85B8-FECC8F73886A}" type="datetime1">
              <a:rPr lang="fr-CH" smtClean="0"/>
              <a:t>18.04.2017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Bonjour Mickael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4A5-399D-40B2-BFF6-393071D12B3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534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7E45-8991-40E8-8679-F7032DB84029}" type="datetime1">
              <a:rPr lang="fr-CH" smtClean="0"/>
              <a:t>18.04.2017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Bonjour Mickael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4A5-399D-40B2-BFF6-393071D12B3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40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55FD-7A0A-4DC9-B573-B42F2898FA1B}" type="datetime1">
              <a:rPr lang="fr-CH" smtClean="0"/>
              <a:t>18.04.2017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Bonjour Mickael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4A5-399D-40B2-BFF6-393071D12B3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362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8E34-697F-425C-BAC2-91E09E9F9DFC}" type="datetime1">
              <a:rPr lang="fr-CH" smtClean="0"/>
              <a:t>18.04.2017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Bonjour Mickael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4A5-399D-40B2-BFF6-393071D12B3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296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D5CA-2B27-4950-A61F-06315E98F970}" type="datetime1">
              <a:rPr lang="fr-CH" smtClean="0"/>
              <a:t>18.04.2017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Bonjour Mickael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4A5-399D-40B2-BFF6-393071D12B3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216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2966-236F-4552-9F8C-D29B2A0C79CA}" type="datetime1">
              <a:rPr lang="fr-CH" smtClean="0"/>
              <a:t>18.04.2017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Bonjour Mickael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4A5-399D-40B2-BFF6-393071D12B3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490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2F13-6EE9-43BB-B3D7-BFB6445BAB88}" type="datetime1">
              <a:rPr lang="fr-CH" smtClean="0"/>
              <a:t>18.04.2017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Bonjour Mickael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4A5-399D-40B2-BFF6-393071D12B3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848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3D99-4411-4F0D-9604-1B5BC1EE01CC}" type="datetime1">
              <a:rPr lang="fr-CH" smtClean="0"/>
              <a:t>18.04.2017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Bonjour Mickael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4A5-399D-40B2-BFF6-393071D12B3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089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90AB-2588-497B-A933-4F85228536C3}" type="datetime1">
              <a:rPr lang="fr-CH" smtClean="0"/>
              <a:t>18.04.2017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Bonjour Mickael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4A5-399D-40B2-BFF6-393071D12B3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302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DA67-3976-44B2-9B0F-24B732230DE8}" type="datetime1">
              <a:rPr lang="fr-CH" smtClean="0"/>
              <a:t>18.04.2017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Bonjour Mickael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4A5-399D-40B2-BFF6-393071D12B3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161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4587-D604-4B3F-BC9C-72A5AD8DED23}" type="datetime1">
              <a:rPr lang="fr-CH" smtClean="0"/>
              <a:t>18.04.2017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Bonjour Mickael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4A5-399D-40B2-BFF6-393071D12B3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63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905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Maquettes</a:t>
            </a:r>
            <a:r>
              <a:rPr lang="en-US" dirty="0" smtClean="0"/>
              <a:t> </a:t>
            </a:r>
            <a:r>
              <a:rPr lang="en-US" dirty="0" err="1" smtClean="0"/>
              <a:t>Administrateurs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26D6-BEAE-449D-8DA2-23353F6878B1}" type="datetime1">
              <a:rPr lang="fr-CH" smtClean="0"/>
              <a:t>18.04.2017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Bonjour Mickael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B94A5-399D-40B2-BFF6-393071D12B3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606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129128"/>
            <a:ext cx="5486400" cy="1149650"/>
          </a:xfrm>
        </p:spPr>
        <p:txBody>
          <a:bodyPr/>
          <a:lstStyle/>
          <a:p>
            <a:r>
              <a:rPr lang="en-US" dirty="0" smtClean="0"/>
              <a:t>Page spéciale pour les Admins (</a:t>
            </a:r>
            <a:r>
              <a:rPr lang="en-US" dirty="0" err="1" smtClean="0"/>
              <a:t>ajoutée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menu </a:t>
            </a:r>
            <a:r>
              <a:rPr lang="en-US" dirty="0" err="1" smtClean="0"/>
              <a:t>si</a:t>
            </a:r>
            <a:r>
              <a:rPr lang="en-US" dirty="0" smtClean="0"/>
              <a:t> admin)</a:t>
            </a:r>
          </a:p>
          <a:p>
            <a:r>
              <a:rPr lang="en-US" b="1" dirty="0" smtClean="0"/>
              <a:t>localhost:3000/#/admins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367C-49E8-4441-AA98-94C3546F15C4}" type="datetime1">
              <a:rPr lang="fr-CH" smtClean="0"/>
              <a:t>18.04.2017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Bonjour Mickael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94A5-399D-40B2-BFF6-393071D12B3A}" type="slidenum">
              <a:rPr lang="fr-CH" smtClean="0"/>
              <a:t>1</a:t>
            </a:fld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1828691" y="3404288"/>
            <a:ext cx="3274895" cy="64059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9" name="Rectangle 8"/>
          <p:cNvSpPr/>
          <p:nvPr/>
        </p:nvSpPr>
        <p:spPr>
          <a:xfrm>
            <a:off x="1828690" y="3404288"/>
            <a:ext cx="3274895" cy="614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TextBox 11"/>
          <p:cNvSpPr txBox="1"/>
          <p:nvPr/>
        </p:nvSpPr>
        <p:spPr>
          <a:xfrm>
            <a:off x="3068408" y="3428722"/>
            <a:ext cx="1276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Users</a:t>
            </a:r>
            <a:endParaRPr lang="fr-CH" sz="32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4838" y="3701507"/>
            <a:ext cx="545248" cy="5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/>
          <p:cNvSpPr/>
          <p:nvPr/>
        </p:nvSpPr>
        <p:spPr>
          <a:xfrm>
            <a:off x="1954838" y="3853907"/>
            <a:ext cx="545248" cy="5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Rectangle 14"/>
          <p:cNvSpPr/>
          <p:nvPr/>
        </p:nvSpPr>
        <p:spPr>
          <a:xfrm>
            <a:off x="1954838" y="3561807"/>
            <a:ext cx="545248" cy="5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15"/>
          <p:cNvSpPr/>
          <p:nvPr/>
        </p:nvSpPr>
        <p:spPr>
          <a:xfrm>
            <a:off x="2014538" y="4428309"/>
            <a:ext cx="223089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Nom Prénom</a:t>
            </a:r>
            <a:endParaRPr lang="fr-CH" dirty="0"/>
          </a:p>
        </p:txBody>
      </p:sp>
      <p:sp>
        <p:nvSpPr>
          <p:cNvPr id="17" name="Right Arrow 16"/>
          <p:cNvSpPr/>
          <p:nvPr/>
        </p:nvSpPr>
        <p:spPr>
          <a:xfrm>
            <a:off x="4344760" y="4486687"/>
            <a:ext cx="349840" cy="340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TextBox 17"/>
          <p:cNvSpPr txBox="1"/>
          <p:nvPr/>
        </p:nvSpPr>
        <p:spPr>
          <a:xfrm>
            <a:off x="613954" y="10058400"/>
            <a:ext cx="5001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flèche</a:t>
            </a:r>
            <a:r>
              <a:rPr lang="en-US" dirty="0" smtClean="0"/>
              <a:t> </a:t>
            </a:r>
            <a:r>
              <a:rPr lang="en-US" dirty="0" err="1" smtClean="0"/>
              <a:t>permettra</a:t>
            </a:r>
            <a:r>
              <a:rPr lang="en-US" dirty="0" smtClean="0"/>
              <a:t> de </a:t>
            </a:r>
            <a:r>
              <a:rPr lang="en-US" dirty="0" err="1" smtClean="0"/>
              <a:t>voir</a:t>
            </a:r>
            <a:r>
              <a:rPr lang="en-US" dirty="0" smtClean="0"/>
              <a:t> le Dashboard de </a:t>
            </a:r>
            <a:r>
              <a:rPr lang="en-US" dirty="0" err="1" smtClean="0"/>
              <a:t>l’utilisateur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question et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administrer</a:t>
            </a:r>
            <a:r>
              <a:rPr lang="en-US" dirty="0" smtClean="0"/>
              <a:t> </a:t>
            </a:r>
            <a:r>
              <a:rPr lang="en-US" dirty="0" err="1" smtClean="0"/>
              <a:t>ses</a:t>
            </a:r>
            <a:r>
              <a:rPr lang="en-US" dirty="0" smtClean="0"/>
              <a:t> </a:t>
            </a:r>
            <a:r>
              <a:rPr lang="en-US" i="1" dirty="0" smtClean="0"/>
              <a:t>Shoots</a:t>
            </a:r>
            <a:endParaRPr lang="fr-CH" i="1" dirty="0"/>
          </a:p>
        </p:txBody>
      </p:sp>
      <p:sp>
        <p:nvSpPr>
          <p:cNvPr id="8" name="Rectangle 7"/>
          <p:cNvSpPr/>
          <p:nvPr/>
        </p:nvSpPr>
        <p:spPr>
          <a:xfrm>
            <a:off x="569050" y="1296160"/>
            <a:ext cx="57198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MAQUETTES ADMINISTRATEURS</a:t>
            </a:r>
            <a:endParaRPr lang="fr-CH" sz="3200" b="1" dirty="0"/>
          </a:p>
        </p:txBody>
      </p:sp>
    </p:spTree>
    <p:extLst>
      <p:ext uri="{BB962C8B-B14F-4D97-AF65-F5344CB8AC3E}">
        <p14:creationId xmlns:p14="http://schemas.microsoft.com/office/powerpoint/2010/main" val="9451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41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Bonjour Mickael</dc:creator>
  <cp:lastModifiedBy>Bonjour Mickael</cp:lastModifiedBy>
  <cp:revision>4</cp:revision>
  <cp:lastPrinted>2017-04-18T11:44:11Z</cp:lastPrinted>
  <dcterms:created xsi:type="dcterms:W3CDTF">2017-04-07T14:38:28Z</dcterms:created>
  <dcterms:modified xsi:type="dcterms:W3CDTF">2017-04-18T11:44:18Z</dcterms:modified>
</cp:coreProperties>
</file>