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56" r:id="rId3"/>
    <p:sldId id="257" r:id="rId4"/>
    <p:sldId id="258" r:id="rId5"/>
    <p:sldId id="259"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8469" autoAdjust="0"/>
  </p:normalViewPr>
  <p:slideViewPr>
    <p:cSldViewPr snapToGrid="0">
      <p:cViewPr varScale="1">
        <p:scale>
          <a:sx n="64" d="100"/>
          <a:sy n="64" d="100"/>
        </p:scale>
        <p:origin x="328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9C5D0-24B9-4346-B4D9-AD38729EF926}" type="datetimeFigureOut">
              <a:rPr lang="fr-CH" smtClean="0"/>
              <a:t>18.04.2017</a:t>
            </a:fld>
            <a:endParaRPr lang="fr-CH"/>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A5E73-CAB9-4227-A298-0D3C2725BAA5}" type="slidenum">
              <a:rPr lang="fr-CH" smtClean="0"/>
              <a:t>‹#›</a:t>
            </a:fld>
            <a:endParaRPr lang="fr-CH"/>
          </a:p>
        </p:txBody>
      </p:sp>
    </p:spTree>
    <p:extLst>
      <p:ext uri="{BB962C8B-B14F-4D97-AF65-F5344CB8AC3E}">
        <p14:creationId xmlns:p14="http://schemas.microsoft.com/office/powerpoint/2010/main" val="388462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 </a:t>
            </a:r>
            <a:r>
              <a:rPr lang="en-US" dirty="0" err="1" smtClean="0"/>
              <a:t>cartes</a:t>
            </a:r>
            <a:r>
              <a:rPr lang="en-US" dirty="0" smtClean="0"/>
              <a:t> ne </a:t>
            </a:r>
            <a:r>
              <a:rPr lang="en-US" dirty="0" err="1" smtClean="0"/>
              <a:t>ressembleront</a:t>
            </a:r>
            <a:r>
              <a:rPr lang="en-US" dirty="0" smtClean="0"/>
              <a:t> pas à </a:t>
            </a:r>
            <a:r>
              <a:rPr lang="en-US" dirty="0" err="1" smtClean="0"/>
              <a:t>ça</a:t>
            </a:r>
            <a:r>
              <a:rPr lang="en-US" dirty="0" smtClean="0"/>
              <a:t>,</a:t>
            </a:r>
            <a:r>
              <a:rPr lang="en-US" baseline="0" dirty="0" smtClean="0"/>
              <a:t> </a:t>
            </a:r>
            <a:r>
              <a:rPr lang="en-US" baseline="0" dirty="0" err="1" smtClean="0"/>
              <a:t>en</a:t>
            </a:r>
            <a:r>
              <a:rPr lang="en-US" baseline="0" dirty="0" smtClean="0"/>
              <a:t> </a:t>
            </a:r>
            <a:r>
              <a:rPr lang="en-US" baseline="0" dirty="0" err="1" smtClean="0"/>
              <a:t>effet</a:t>
            </a:r>
            <a:r>
              <a:rPr lang="en-US" baseline="0" dirty="0" smtClean="0"/>
              <a:t> </a:t>
            </a:r>
            <a:r>
              <a:rPr lang="en-US" baseline="0" dirty="0" err="1" smtClean="0"/>
              <a:t>si</a:t>
            </a:r>
            <a:r>
              <a:rPr lang="en-US" baseline="0" dirty="0" smtClean="0"/>
              <a:t> </a:t>
            </a:r>
            <a:r>
              <a:rPr lang="en-US" baseline="0" dirty="0" err="1" smtClean="0"/>
              <a:t>j’utilize</a:t>
            </a:r>
            <a:r>
              <a:rPr lang="en-US" baseline="0" dirty="0" smtClean="0"/>
              <a:t> le framework CSS Bootstrap </a:t>
            </a:r>
            <a:r>
              <a:rPr lang="en-US" baseline="0" dirty="0" err="1" smtClean="0"/>
              <a:t>elles</a:t>
            </a:r>
            <a:r>
              <a:rPr lang="en-US" baseline="0" dirty="0" smtClean="0"/>
              <a:t> </a:t>
            </a:r>
            <a:r>
              <a:rPr lang="en-US" baseline="0" dirty="0" err="1" smtClean="0"/>
              <a:t>ressembleront</a:t>
            </a:r>
            <a:r>
              <a:rPr lang="en-US" baseline="0" dirty="0" smtClean="0"/>
              <a:t> plus</a:t>
            </a:r>
            <a:endParaRPr lang="fr-CH" dirty="0"/>
          </a:p>
        </p:txBody>
      </p:sp>
      <p:sp>
        <p:nvSpPr>
          <p:cNvPr id="4" name="Slide Number Placeholder 3"/>
          <p:cNvSpPr>
            <a:spLocks noGrp="1"/>
          </p:cNvSpPr>
          <p:nvPr>
            <p:ph type="sldNum" sz="quarter" idx="10"/>
          </p:nvPr>
        </p:nvSpPr>
        <p:spPr/>
        <p:txBody>
          <a:bodyPr/>
          <a:lstStyle/>
          <a:p>
            <a:fld id="{715A5E73-CAB9-4227-A298-0D3C2725BAA5}" type="slidenum">
              <a:rPr lang="fr-CH" smtClean="0"/>
              <a:t>3</a:t>
            </a:fld>
            <a:endParaRPr lang="fr-CH"/>
          </a:p>
        </p:txBody>
      </p:sp>
    </p:spTree>
    <p:extLst>
      <p:ext uri="{BB962C8B-B14F-4D97-AF65-F5344CB8AC3E}">
        <p14:creationId xmlns:p14="http://schemas.microsoft.com/office/powerpoint/2010/main" val="148774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5606EC-EEE6-4164-B387-938CDC67483E}" type="datetime1">
              <a:rPr lang="fr-CH" smtClean="0"/>
              <a:t>18.04.2017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6164967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CE796F-CF1B-4A08-A4F5-4B3B471F300E}" type="datetime1">
              <a:rPr lang="fr-CH" smtClean="0"/>
              <a:t>18.04.2017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73838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16C813-B93D-4094-845A-B4BB05D59414}" type="datetime1">
              <a:rPr lang="fr-CH" smtClean="0"/>
              <a:t>18.04.2017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87819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AE0E7F-81D7-4F03-98EE-422E7928CFD4}" type="datetime1">
              <a:rPr lang="fr-CH" smtClean="0"/>
              <a:t>18.04.2017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1181281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773F31-563D-44C7-94F1-F58E1E44DA56}" type="datetime1">
              <a:rPr lang="fr-CH" smtClean="0"/>
              <a:t>18.04.2017</a:t>
            </a:fld>
            <a:endParaRPr lang="fr-CH"/>
          </a:p>
        </p:txBody>
      </p:sp>
      <p:sp>
        <p:nvSpPr>
          <p:cNvPr id="5" name="Footer Placeholder 4"/>
          <p:cNvSpPr>
            <a:spLocks noGrp="1"/>
          </p:cNvSpPr>
          <p:nvPr>
            <p:ph type="ftr" sz="quarter" idx="11"/>
          </p:nvPr>
        </p:nvSpPr>
        <p:spPr/>
        <p:txBody>
          <a:bodyPr/>
          <a:lstStyle/>
          <a:p>
            <a:r>
              <a:rPr lang="fr-CH" smtClean="0"/>
              <a:t>Bonjour Mickael</a:t>
            </a:r>
            <a:endParaRPr lang="fr-CH"/>
          </a:p>
        </p:txBody>
      </p:sp>
      <p:sp>
        <p:nvSpPr>
          <p:cNvPr id="6" name="Slide Number Placeholder 5"/>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418351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F18D8A-B6F9-4033-8B45-FCFC06ACA25D}" type="datetime1">
              <a:rPr lang="fr-CH" smtClean="0"/>
              <a:t>18.04.2017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1045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827667-49CF-491C-BC0B-9B9CEAFBFFCC}" type="datetime1">
              <a:rPr lang="fr-CH" smtClean="0"/>
              <a:t>18.04.2017</a:t>
            </a:fld>
            <a:endParaRPr lang="fr-CH"/>
          </a:p>
        </p:txBody>
      </p:sp>
      <p:sp>
        <p:nvSpPr>
          <p:cNvPr id="8" name="Footer Placeholder 7"/>
          <p:cNvSpPr>
            <a:spLocks noGrp="1"/>
          </p:cNvSpPr>
          <p:nvPr>
            <p:ph type="ftr" sz="quarter" idx="11"/>
          </p:nvPr>
        </p:nvSpPr>
        <p:spPr/>
        <p:txBody>
          <a:bodyPr/>
          <a:lstStyle/>
          <a:p>
            <a:r>
              <a:rPr lang="fr-CH" smtClean="0"/>
              <a:t>Bonjour Mickael</a:t>
            </a:r>
            <a:endParaRPr lang="fr-CH"/>
          </a:p>
        </p:txBody>
      </p:sp>
      <p:sp>
        <p:nvSpPr>
          <p:cNvPr id="9" name="Slide Number Placeholder 8"/>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2251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682C05-4828-4B13-9115-A73CF233DA54}" type="datetime1">
              <a:rPr lang="fr-CH" smtClean="0"/>
              <a:t>18.04.2017</a:t>
            </a:fld>
            <a:endParaRPr lang="fr-CH"/>
          </a:p>
        </p:txBody>
      </p:sp>
      <p:sp>
        <p:nvSpPr>
          <p:cNvPr id="4" name="Footer Placeholder 3"/>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27393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693CB-DD0F-4260-B479-86D699A928FC}" type="datetime1">
              <a:rPr lang="fr-CH" smtClean="0"/>
              <a:t>18.04.2017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4" name="Slide Number Placeholder 3"/>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82724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F536DEB-6032-4DEB-8CBD-699A20CA9A3F}" type="datetime1">
              <a:rPr lang="fr-CH" smtClean="0"/>
              <a:t>18.04.2017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37499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079C111-7512-42EE-B946-54353DD96AE8}" type="datetime1">
              <a:rPr lang="fr-CH" smtClean="0"/>
              <a:t>18.04.2017</a:t>
            </a:fld>
            <a:endParaRPr lang="fr-CH"/>
          </a:p>
        </p:txBody>
      </p:sp>
      <p:sp>
        <p:nvSpPr>
          <p:cNvPr id="6" name="Footer Placeholder 5"/>
          <p:cNvSpPr>
            <a:spLocks noGrp="1"/>
          </p:cNvSpPr>
          <p:nvPr>
            <p:ph type="ftr" sz="quarter" idx="11"/>
          </p:nvPr>
        </p:nvSpPr>
        <p:spPr/>
        <p:txBody>
          <a:bodyPr/>
          <a:lstStyle/>
          <a:p>
            <a:r>
              <a:rPr lang="fr-CH" smtClean="0"/>
              <a:t>Bonjour Mickael</a:t>
            </a:r>
            <a:endParaRPr lang="fr-CH"/>
          </a:p>
        </p:txBody>
      </p:sp>
      <p:sp>
        <p:nvSpPr>
          <p:cNvPr id="7" name="Slide Number Placeholder 6"/>
          <p:cNvSpPr>
            <a:spLocks noGrp="1"/>
          </p:cNvSpPr>
          <p:nvPr>
            <p:ph type="sldNum" sz="quarter" idx="12"/>
          </p:nvPr>
        </p:nvSpPr>
        <p:spPr/>
        <p:txBody>
          <a:bodyPr/>
          <a:lstStyle/>
          <a:p>
            <a:fld id="{85F1FC96-A3DC-4D00-B6A3-7D36A8515320}" type="slidenum">
              <a:rPr lang="fr-CH" smtClean="0"/>
              <a:t>‹#›</a:t>
            </a:fld>
            <a:endParaRPr lang="fr-CH"/>
          </a:p>
        </p:txBody>
      </p:sp>
    </p:spTree>
    <p:extLst>
      <p:ext uri="{BB962C8B-B14F-4D97-AF65-F5344CB8AC3E}">
        <p14:creationId xmlns:p14="http://schemas.microsoft.com/office/powerpoint/2010/main" val="319638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FA2A6F6F-E794-48D6-9FC1-A15C6A00B7FD}" type="datetime1">
              <a:rPr lang="fr-CH" smtClean="0"/>
              <a:t>18.04.2017</a:t>
            </a:fld>
            <a:endParaRPr lang="fr-C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fr-CH" smtClean="0"/>
              <a:t>Bonjour Mickael</a:t>
            </a:r>
            <a:endParaRPr lang="fr-C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5F1FC96-A3DC-4D00-B6A3-7D36A8515320}" type="slidenum">
              <a:rPr lang="fr-CH" smtClean="0"/>
              <a:t>‹#›</a:t>
            </a:fld>
            <a:endParaRPr lang="fr-CH"/>
          </a:p>
        </p:txBody>
      </p:sp>
      <p:sp>
        <p:nvSpPr>
          <p:cNvPr id="7" name="TextBox 6"/>
          <p:cNvSpPr txBox="1"/>
          <p:nvPr userDrawn="1"/>
        </p:nvSpPr>
        <p:spPr>
          <a:xfrm>
            <a:off x="418623" y="156755"/>
            <a:ext cx="6020753" cy="584775"/>
          </a:xfrm>
          <a:prstGeom prst="rect">
            <a:avLst/>
          </a:prstGeom>
          <a:noFill/>
        </p:spPr>
        <p:txBody>
          <a:bodyPr wrap="square" rtlCol="0">
            <a:spAutoFit/>
          </a:bodyPr>
          <a:lstStyle/>
          <a:p>
            <a:pPr algn="ctr"/>
            <a:r>
              <a:rPr lang="en-US" sz="3200" b="1" dirty="0" err="1" smtClean="0"/>
              <a:t>Maquettes</a:t>
            </a:r>
            <a:r>
              <a:rPr lang="en-US" sz="3200" b="1" dirty="0" smtClean="0"/>
              <a:t> Archers</a:t>
            </a:r>
            <a:endParaRPr lang="fr-CH" sz="3200" b="1" dirty="0"/>
          </a:p>
        </p:txBody>
      </p:sp>
    </p:spTree>
    <p:extLst>
      <p:ext uri="{BB962C8B-B14F-4D97-AF65-F5344CB8AC3E}">
        <p14:creationId xmlns:p14="http://schemas.microsoft.com/office/powerpoint/2010/main" val="81756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574" y="4611514"/>
            <a:ext cx="5915025" cy="2356556"/>
          </a:xfrm>
        </p:spPr>
        <p:txBody>
          <a:bodyPr>
            <a:normAutofit fontScale="90000"/>
          </a:bodyPr>
          <a:lstStyle/>
          <a:p>
            <a:r>
              <a:rPr lang="en-US" dirty="0" smtClean="0"/>
              <a:t>Attention !!!</a:t>
            </a:r>
            <a:br>
              <a:rPr lang="en-US" dirty="0" smtClean="0"/>
            </a:br>
            <a:r>
              <a:rPr lang="en-US" dirty="0" smtClean="0"/>
              <a:t>Ce </a:t>
            </a:r>
            <a:r>
              <a:rPr lang="en-US" dirty="0" err="1" smtClean="0"/>
              <a:t>sont</a:t>
            </a:r>
            <a:r>
              <a:rPr lang="en-US" dirty="0" smtClean="0"/>
              <a:t> </a:t>
            </a:r>
            <a:r>
              <a:rPr lang="en-US" dirty="0" err="1" smtClean="0"/>
              <a:t>juste</a:t>
            </a:r>
            <a:r>
              <a:rPr lang="en-US" dirty="0" smtClean="0"/>
              <a:t> des </a:t>
            </a:r>
            <a:r>
              <a:rPr lang="en-US" dirty="0" err="1" smtClean="0"/>
              <a:t>squelettes</a:t>
            </a:r>
            <a:r>
              <a:rPr lang="en-US" dirty="0" smtClean="0"/>
              <a:t>, pour </a:t>
            </a:r>
            <a:r>
              <a:rPr lang="en-US" dirty="0" err="1" smtClean="0"/>
              <a:t>voir</a:t>
            </a:r>
            <a:r>
              <a:rPr lang="en-US" dirty="0" smtClean="0"/>
              <a:t> plus </a:t>
            </a:r>
            <a:r>
              <a:rPr lang="en-US" dirty="0" err="1" smtClean="0"/>
              <a:t>ou</a:t>
            </a:r>
            <a:r>
              <a:rPr lang="en-US" dirty="0" smtClean="0"/>
              <a:t> </a:t>
            </a:r>
            <a:r>
              <a:rPr lang="en-US" dirty="0" err="1" smtClean="0"/>
              <a:t>moins</a:t>
            </a:r>
            <a:r>
              <a:rPr lang="en-US" dirty="0" smtClean="0"/>
              <a:t> le </a:t>
            </a:r>
            <a:r>
              <a:rPr lang="en-US" dirty="0" err="1" smtClean="0"/>
              <a:t>fonctionnement</a:t>
            </a:r>
            <a:r>
              <a:rPr lang="en-US" dirty="0" smtClean="0"/>
              <a:t> de mon </a:t>
            </a:r>
            <a:r>
              <a:rPr lang="en-US" dirty="0" err="1" smtClean="0"/>
              <a:t>appli</a:t>
            </a:r>
            <a:r>
              <a:rPr lang="en-US" dirty="0" smtClean="0"/>
              <a:t> </a:t>
            </a:r>
            <a:r>
              <a:rPr lang="en-US" dirty="0" err="1" smtClean="0"/>
              <a:t>côté</a:t>
            </a:r>
            <a:r>
              <a:rPr lang="en-US" dirty="0" smtClean="0"/>
              <a:t> Archers, </a:t>
            </a:r>
            <a:r>
              <a:rPr lang="en-US" dirty="0" err="1" smtClean="0"/>
              <a:t>il</a:t>
            </a:r>
            <a:r>
              <a:rPr lang="en-US" dirty="0" smtClean="0"/>
              <a:t> </a:t>
            </a:r>
            <a:r>
              <a:rPr lang="en-US" dirty="0" err="1" smtClean="0"/>
              <a:t>faut</a:t>
            </a:r>
            <a:r>
              <a:rPr lang="en-US" dirty="0" smtClean="0"/>
              <a:t> imaginer que les </a:t>
            </a:r>
            <a:r>
              <a:rPr lang="en-US" dirty="0" err="1" smtClean="0"/>
              <a:t>composants</a:t>
            </a:r>
            <a:r>
              <a:rPr lang="en-US" dirty="0" smtClean="0"/>
              <a:t> du Framework CSS </a:t>
            </a:r>
            <a:r>
              <a:rPr lang="en-US" dirty="0" err="1" smtClean="0"/>
              <a:t>choisi</a:t>
            </a:r>
            <a:r>
              <a:rPr lang="en-US" dirty="0" smtClean="0"/>
              <a:t> </a:t>
            </a:r>
            <a:r>
              <a:rPr lang="en-US" dirty="0" err="1" smtClean="0"/>
              <a:t>vont</a:t>
            </a:r>
            <a:r>
              <a:rPr lang="en-US" dirty="0" smtClean="0"/>
              <a:t> </a:t>
            </a:r>
            <a:r>
              <a:rPr lang="en-US" dirty="0" err="1" smtClean="0"/>
              <a:t>remplacer</a:t>
            </a:r>
            <a:r>
              <a:rPr lang="en-US" dirty="0" smtClean="0"/>
              <a:t> </a:t>
            </a:r>
            <a:r>
              <a:rPr lang="en-US" dirty="0" err="1" smtClean="0"/>
              <a:t>mes</a:t>
            </a:r>
            <a:r>
              <a:rPr lang="en-US" dirty="0" smtClean="0"/>
              <a:t> </a:t>
            </a:r>
            <a:r>
              <a:rPr lang="en-US" dirty="0" err="1" smtClean="0"/>
              <a:t>éléments</a:t>
            </a:r>
            <a:r>
              <a:rPr lang="en-US" smtClean="0"/>
              <a:t>.</a:t>
            </a:r>
            <a:endParaRPr lang="fr-CH" dirty="0"/>
          </a:p>
        </p:txBody>
      </p:sp>
      <p:sp>
        <p:nvSpPr>
          <p:cNvPr id="3" name="Date Placeholder 2"/>
          <p:cNvSpPr>
            <a:spLocks noGrp="1"/>
          </p:cNvSpPr>
          <p:nvPr>
            <p:ph type="dt" sz="half" idx="10"/>
          </p:nvPr>
        </p:nvSpPr>
        <p:spPr/>
        <p:txBody>
          <a:bodyPr/>
          <a:lstStyle/>
          <a:p>
            <a:fld id="{0E61E8A9-4883-4A79-9B44-66B2AA4EE84B}" type="datetime1">
              <a:rPr lang="fr-CH" smtClean="0"/>
              <a:t>18.04.2017</a:t>
            </a:fld>
            <a:endParaRPr lang="fr-CH"/>
          </a:p>
        </p:txBody>
      </p:sp>
      <p:sp>
        <p:nvSpPr>
          <p:cNvPr id="4" name="Footer Placeholder 3"/>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1</a:t>
            </a:fld>
            <a:endParaRPr lang="fr-CH"/>
          </a:p>
        </p:txBody>
      </p:sp>
    </p:spTree>
    <p:extLst>
      <p:ext uri="{BB962C8B-B14F-4D97-AF65-F5344CB8AC3E}">
        <p14:creationId xmlns:p14="http://schemas.microsoft.com/office/powerpoint/2010/main" val="2894853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pic>
        <p:nvPicPr>
          <p:cNvPr id="1026" name="Picture 2" descr="Résultat de recherche d'images pour &quot;cible&quot;"/>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r="41728"/>
          <a:stretch/>
        </p:blipFill>
        <p:spPr bwMode="auto">
          <a:xfrm>
            <a:off x="2387597" y="3951054"/>
            <a:ext cx="2768602" cy="4751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TextBox 9"/>
          <p:cNvSpPr txBox="1"/>
          <p:nvPr/>
        </p:nvSpPr>
        <p:spPr>
          <a:xfrm>
            <a:off x="2020152" y="3683901"/>
            <a:ext cx="3009900" cy="1200329"/>
          </a:xfrm>
          <a:prstGeom prst="rect">
            <a:avLst/>
          </a:prstGeom>
          <a:noFill/>
        </p:spPr>
        <p:txBody>
          <a:bodyPr wrap="square" rtlCol="0">
            <a:spAutoFit/>
          </a:bodyPr>
          <a:lstStyle/>
          <a:p>
            <a:r>
              <a:rPr lang="en-US" sz="2400" dirty="0" smtClean="0"/>
              <a:t>Welcome to Shoot4Stats !!!</a:t>
            </a:r>
          </a:p>
          <a:p>
            <a:endParaRPr lang="en-US" sz="2400" dirty="0"/>
          </a:p>
        </p:txBody>
      </p:sp>
      <p:sp>
        <p:nvSpPr>
          <p:cNvPr id="13" name="Rectangle 12"/>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Facebook Login</a:t>
            </a:r>
          </a:p>
        </p:txBody>
      </p:sp>
      <p:sp>
        <p:nvSpPr>
          <p:cNvPr id="14" name="TextBox 13"/>
          <p:cNvSpPr txBox="1"/>
          <p:nvPr/>
        </p:nvSpPr>
        <p:spPr>
          <a:xfrm>
            <a:off x="3133722" y="2940315"/>
            <a:ext cx="1276352" cy="584775"/>
          </a:xfrm>
          <a:prstGeom prst="rect">
            <a:avLst/>
          </a:prstGeom>
          <a:noFill/>
        </p:spPr>
        <p:txBody>
          <a:bodyPr wrap="square" rtlCol="0">
            <a:spAutoFit/>
          </a:bodyPr>
          <a:lstStyle/>
          <a:p>
            <a:r>
              <a:rPr lang="en-US" sz="3200" dirty="0" smtClean="0">
                <a:solidFill>
                  <a:schemeClr val="bg1"/>
                </a:solidFill>
              </a:rPr>
              <a:t>Home</a:t>
            </a:r>
            <a:endParaRPr lang="fr-CH" sz="3200" dirty="0">
              <a:solidFill>
                <a:schemeClr val="bg1"/>
              </a:solidFill>
            </a:endParaRPr>
          </a:p>
        </p:txBody>
      </p:sp>
      <p:sp>
        <p:nvSpPr>
          <p:cNvPr id="15" name="TextBox 14"/>
          <p:cNvSpPr txBox="1"/>
          <p:nvPr/>
        </p:nvSpPr>
        <p:spPr>
          <a:xfrm>
            <a:off x="972402" y="986353"/>
            <a:ext cx="4749800" cy="923330"/>
          </a:xfrm>
          <a:prstGeom prst="rect">
            <a:avLst/>
          </a:prstGeom>
          <a:noFill/>
        </p:spPr>
        <p:txBody>
          <a:bodyPr wrap="square" rtlCol="0">
            <a:spAutoFit/>
          </a:bodyPr>
          <a:lstStyle/>
          <a:p>
            <a:r>
              <a:rPr lang="en-US" dirty="0" smtClean="0"/>
              <a:t>Home (point </a:t>
            </a:r>
            <a:r>
              <a:rPr lang="en-US" dirty="0" err="1" smtClean="0"/>
              <a:t>d’entrée</a:t>
            </a:r>
            <a:r>
              <a:rPr lang="en-US" dirty="0" smtClean="0"/>
              <a:t> de </a:t>
            </a:r>
            <a:r>
              <a:rPr lang="en-US" dirty="0" err="1" smtClean="0"/>
              <a:t>l’appli</a:t>
            </a:r>
            <a:r>
              <a:rPr lang="en-US" dirty="0" smtClean="0"/>
              <a:t>) </a:t>
            </a:r>
            <a:r>
              <a:rPr lang="en-US" dirty="0" err="1" smtClean="0"/>
              <a:t>ici</a:t>
            </a:r>
            <a:r>
              <a:rPr lang="en-US" dirty="0" smtClean="0"/>
              <a:t> </a:t>
            </a:r>
            <a:r>
              <a:rPr lang="en-US" dirty="0" err="1" smtClean="0"/>
              <a:t>en</a:t>
            </a:r>
            <a:r>
              <a:rPr lang="en-US" dirty="0" smtClean="0"/>
              <a:t> </a:t>
            </a:r>
            <a:r>
              <a:rPr lang="en-US" dirty="0" err="1" smtClean="0"/>
              <a:t>anonyme</a:t>
            </a:r>
            <a:endParaRPr lang="en-US" dirty="0" smtClean="0"/>
          </a:p>
          <a:p>
            <a:endParaRPr lang="en-US" dirty="0"/>
          </a:p>
          <a:p>
            <a:r>
              <a:rPr lang="en-US" b="1" dirty="0"/>
              <a:t>l</a:t>
            </a:r>
            <a:r>
              <a:rPr lang="en-US" b="1" dirty="0" smtClean="0"/>
              <a:t>ocalhost:3000/#/</a:t>
            </a:r>
            <a:endParaRPr lang="fr-CH" b="1" dirty="0"/>
          </a:p>
        </p:txBody>
      </p:sp>
      <p:sp>
        <p:nvSpPr>
          <p:cNvPr id="32" name="Rectangle 31"/>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3" name="Rectangle 32"/>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4" name="Rectangle 33"/>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Date Placeholder 1"/>
          <p:cNvSpPr>
            <a:spLocks noGrp="1"/>
          </p:cNvSpPr>
          <p:nvPr>
            <p:ph type="dt" sz="half" idx="10"/>
          </p:nvPr>
        </p:nvSpPr>
        <p:spPr/>
        <p:txBody>
          <a:bodyPr/>
          <a:lstStyle/>
          <a:p>
            <a:fld id="{50236D41-1E3D-48DB-BDFD-2224CEAE798D}" type="datetime1">
              <a:rPr lang="fr-CH" smtClean="0"/>
              <a:t>18.04.2017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4" name="Slide Number Placeholder 3"/>
          <p:cNvSpPr>
            <a:spLocks noGrp="1"/>
          </p:cNvSpPr>
          <p:nvPr>
            <p:ph type="sldNum" sz="quarter" idx="12"/>
          </p:nvPr>
        </p:nvSpPr>
        <p:spPr/>
        <p:txBody>
          <a:bodyPr/>
          <a:lstStyle/>
          <a:p>
            <a:fld id="{85F1FC96-A3DC-4D00-B6A3-7D36A8515320}" type="slidenum">
              <a:rPr lang="fr-CH" smtClean="0"/>
              <a:t>2</a:t>
            </a:fld>
            <a:endParaRPr lang="fr-CH"/>
          </a:p>
        </p:txBody>
      </p:sp>
      <p:sp>
        <p:nvSpPr>
          <p:cNvPr id="5" name="TextBox 4"/>
          <p:cNvSpPr txBox="1"/>
          <p:nvPr/>
        </p:nvSpPr>
        <p:spPr>
          <a:xfrm>
            <a:off x="760751" y="9754121"/>
            <a:ext cx="5336498" cy="646331"/>
          </a:xfrm>
          <a:prstGeom prst="rect">
            <a:avLst/>
          </a:prstGeom>
          <a:noFill/>
        </p:spPr>
        <p:txBody>
          <a:bodyPr wrap="square" rtlCol="0">
            <a:spAutoFit/>
          </a:bodyPr>
          <a:lstStyle/>
          <a:p>
            <a:r>
              <a:rPr lang="en-US" dirty="0" smtClean="0"/>
              <a:t>Le </a:t>
            </a:r>
            <a:r>
              <a:rPr lang="en-US" dirty="0" err="1" smtClean="0"/>
              <a:t>boutton</a:t>
            </a:r>
            <a:r>
              <a:rPr lang="en-US" dirty="0" smtClean="0"/>
              <a:t> “Facebook Login” </a:t>
            </a:r>
            <a:r>
              <a:rPr lang="en-US" dirty="0" err="1" smtClean="0"/>
              <a:t>va</a:t>
            </a:r>
            <a:r>
              <a:rPr lang="en-US" dirty="0" smtClean="0"/>
              <a:t> taper </a:t>
            </a:r>
            <a:r>
              <a:rPr lang="en-US" dirty="0" err="1" smtClean="0"/>
              <a:t>dans</a:t>
            </a:r>
            <a:r>
              <a:rPr lang="en-US" dirty="0" smtClean="0"/>
              <a:t> </a:t>
            </a:r>
            <a:r>
              <a:rPr lang="en-US" dirty="0" err="1" smtClean="0"/>
              <a:t>l’API</a:t>
            </a:r>
            <a:r>
              <a:rPr lang="en-US" dirty="0" smtClean="0"/>
              <a:t> sur /</a:t>
            </a:r>
            <a:r>
              <a:rPr lang="en-US" dirty="0" err="1" smtClean="0"/>
              <a:t>api</a:t>
            </a:r>
            <a:r>
              <a:rPr lang="en-US" dirty="0" smtClean="0"/>
              <a:t>/login/</a:t>
            </a:r>
            <a:r>
              <a:rPr lang="en-US" dirty="0" err="1" smtClean="0"/>
              <a:t>facebook</a:t>
            </a:r>
            <a:endParaRPr lang="fr-CH" dirty="0"/>
          </a:p>
        </p:txBody>
      </p:sp>
    </p:spTree>
    <p:extLst>
      <p:ext uri="{BB962C8B-B14F-4D97-AF65-F5344CB8AC3E}">
        <p14:creationId xmlns:p14="http://schemas.microsoft.com/office/powerpoint/2010/main" val="35091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6" name="Rectangle 5"/>
          <p:cNvSpPr/>
          <p:nvPr/>
        </p:nvSpPr>
        <p:spPr>
          <a:xfrm>
            <a:off x="1894004" y="2915881"/>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9" name="TextBox 8"/>
          <p:cNvSpPr txBox="1"/>
          <p:nvPr/>
        </p:nvSpPr>
        <p:spPr>
          <a:xfrm>
            <a:off x="1924901" y="2930852"/>
            <a:ext cx="3213100" cy="584775"/>
          </a:xfrm>
          <a:prstGeom prst="rect">
            <a:avLst/>
          </a:prstGeom>
          <a:noFill/>
        </p:spPr>
        <p:txBody>
          <a:bodyPr wrap="square" rtlCol="0">
            <a:spAutoFit/>
          </a:bodyPr>
          <a:lstStyle/>
          <a:p>
            <a:r>
              <a:rPr lang="en-US" sz="3200" dirty="0" smtClean="0"/>
              <a:t> </a:t>
            </a:r>
            <a:endParaRPr lang="fr-CH" sz="3200" dirty="0"/>
          </a:p>
        </p:txBody>
      </p:sp>
      <p:sp>
        <p:nvSpPr>
          <p:cNvPr id="10" name="TextBox 9"/>
          <p:cNvSpPr txBox="1"/>
          <p:nvPr/>
        </p:nvSpPr>
        <p:spPr>
          <a:xfrm>
            <a:off x="2008935" y="945693"/>
            <a:ext cx="4749800" cy="369332"/>
          </a:xfrm>
          <a:prstGeom prst="rect">
            <a:avLst/>
          </a:prstGeom>
          <a:noFill/>
        </p:spPr>
        <p:txBody>
          <a:bodyPr wrap="square" rtlCol="0">
            <a:spAutoFit/>
          </a:bodyPr>
          <a:lstStyle/>
          <a:p>
            <a:r>
              <a:rPr lang="en-US" b="1" dirty="0" smtClean="0"/>
              <a:t>localhost:3000/#/dashboard</a:t>
            </a:r>
            <a:endParaRPr lang="fr-CH" b="1" dirty="0"/>
          </a:p>
        </p:txBody>
      </p:sp>
      <p:sp>
        <p:nvSpPr>
          <p:cNvPr id="11" name="Rectangle 10"/>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Rectangle 12"/>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5" name="Rectangle 14"/>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a:t>
            </a:r>
            <a:r>
              <a:rPr lang="en-US" dirty="0"/>
              <a:t> </a:t>
            </a:r>
            <a:r>
              <a:rPr lang="en-US" dirty="0" smtClean="0"/>
              <a:t>!</a:t>
            </a:r>
          </a:p>
        </p:txBody>
      </p:sp>
      <p:sp>
        <p:nvSpPr>
          <p:cNvPr id="16" name="TextBox 15"/>
          <p:cNvSpPr txBox="1"/>
          <p:nvPr/>
        </p:nvSpPr>
        <p:spPr>
          <a:xfrm>
            <a:off x="2803122" y="3018148"/>
            <a:ext cx="3833016" cy="400110"/>
          </a:xfrm>
          <a:prstGeom prst="rect">
            <a:avLst/>
          </a:prstGeom>
          <a:noFill/>
        </p:spPr>
        <p:txBody>
          <a:bodyPr wrap="square" rtlCol="0">
            <a:spAutoFit/>
          </a:bodyPr>
          <a:lstStyle/>
          <a:p>
            <a:r>
              <a:rPr lang="en-US" sz="2000" dirty="0" smtClean="0">
                <a:solidFill>
                  <a:schemeClr val="bg1"/>
                </a:solidFill>
              </a:rPr>
              <a:t>Dashboard Mickael</a:t>
            </a:r>
            <a:endParaRPr lang="fr-CH" sz="2000" dirty="0">
              <a:solidFill>
                <a:schemeClr val="bg1"/>
              </a:solidFill>
            </a:endParaRPr>
          </a:p>
        </p:txBody>
      </p:sp>
      <p:sp>
        <p:nvSpPr>
          <p:cNvPr id="17" name="Rectangle 16"/>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8" name="Rectangle 17"/>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Rectangle 18"/>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1" name="Straight Arrow Connector 20"/>
          <p:cNvCxnSpPr>
            <a:stCxn id="22" idx="0"/>
            <a:endCxn id="15" idx="2"/>
          </p:cNvCxnSpPr>
          <p:nvPr/>
        </p:nvCxnSpPr>
        <p:spPr>
          <a:xfrm flipH="1" flipV="1">
            <a:off x="3531452" y="9321800"/>
            <a:ext cx="5498" cy="1168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12900" y="10490200"/>
            <a:ext cx="3848100" cy="646331"/>
          </a:xfrm>
          <a:prstGeom prst="rect">
            <a:avLst/>
          </a:prstGeom>
          <a:noFill/>
        </p:spPr>
        <p:txBody>
          <a:bodyPr wrap="square" rtlCol="0">
            <a:spAutoFit/>
          </a:bodyPr>
          <a:lstStyle/>
          <a:p>
            <a:r>
              <a:rPr lang="en-US" dirty="0" smtClean="0"/>
              <a:t>Ce </a:t>
            </a:r>
            <a:r>
              <a:rPr lang="en-US" dirty="0" err="1" smtClean="0"/>
              <a:t>boutton</a:t>
            </a:r>
            <a:r>
              <a:rPr lang="en-US" dirty="0" smtClean="0"/>
              <a:t> </a:t>
            </a:r>
            <a:r>
              <a:rPr lang="en-US" dirty="0" err="1" smtClean="0"/>
              <a:t>amène</a:t>
            </a:r>
            <a:r>
              <a:rPr lang="en-US" dirty="0" smtClean="0"/>
              <a:t> sur la creation d’un nouveau Shoot</a:t>
            </a:r>
            <a:endParaRPr lang="fr-CH" dirty="0"/>
          </a:p>
        </p:txBody>
      </p:sp>
      <p:sp>
        <p:nvSpPr>
          <p:cNvPr id="24" name="Rounded Rectangle 23"/>
          <p:cNvSpPr/>
          <p:nvPr/>
        </p:nvSpPr>
        <p:spPr>
          <a:xfrm>
            <a:off x="2020153" y="3843642"/>
            <a:ext cx="3009048" cy="995058"/>
          </a:xfrm>
          <a:prstGeom prst="roundRect">
            <a:avLst>
              <a:gd name="adj" fmla="val 6457"/>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Rounded Rectangle 24"/>
          <p:cNvSpPr/>
          <p:nvPr/>
        </p:nvSpPr>
        <p:spPr>
          <a:xfrm>
            <a:off x="2026927" y="7336142"/>
            <a:ext cx="3009048" cy="995058"/>
          </a:xfrm>
          <a:prstGeom prst="roundRect">
            <a:avLst>
              <a:gd name="adj" fmla="val 7573"/>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Rounded Rectangle 25"/>
          <p:cNvSpPr/>
          <p:nvPr/>
        </p:nvSpPr>
        <p:spPr>
          <a:xfrm>
            <a:off x="2020152" y="6154553"/>
            <a:ext cx="3009048" cy="995058"/>
          </a:xfrm>
          <a:prstGeom prst="roundRect">
            <a:avLst>
              <a:gd name="adj" fmla="val 6616"/>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Rounded Rectangle 26"/>
          <p:cNvSpPr/>
          <p:nvPr/>
        </p:nvSpPr>
        <p:spPr>
          <a:xfrm>
            <a:off x="2026927" y="5020773"/>
            <a:ext cx="3009048" cy="995058"/>
          </a:xfrm>
          <a:prstGeom prst="roundRect">
            <a:avLst>
              <a:gd name="adj" fmla="val 709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TextBox 27"/>
          <p:cNvSpPr txBox="1"/>
          <p:nvPr/>
        </p:nvSpPr>
        <p:spPr>
          <a:xfrm>
            <a:off x="1996455" y="3834012"/>
            <a:ext cx="2047875" cy="369332"/>
          </a:xfrm>
          <a:prstGeom prst="rect">
            <a:avLst/>
          </a:prstGeom>
          <a:noFill/>
        </p:spPr>
        <p:txBody>
          <a:bodyPr wrap="square" rtlCol="0">
            <a:spAutoFit/>
          </a:bodyPr>
          <a:lstStyle/>
          <a:p>
            <a:r>
              <a:rPr lang="en-US" dirty="0" smtClean="0"/>
              <a:t>Titre_Shoot4</a:t>
            </a:r>
            <a:endParaRPr lang="fr-CH" dirty="0"/>
          </a:p>
        </p:txBody>
      </p:sp>
      <p:sp>
        <p:nvSpPr>
          <p:cNvPr id="29" name="TextBox 28"/>
          <p:cNvSpPr txBox="1"/>
          <p:nvPr/>
        </p:nvSpPr>
        <p:spPr>
          <a:xfrm>
            <a:off x="4245402" y="4561701"/>
            <a:ext cx="923497" cy="276999"/>
          </a:xfrm>
          <a:prstGeom prst="rect">
            <a:avLst/>
          </a:prstGeom>
          <a:noFill/>
        </p:spPr>
        <p:txBody>
          <a:bodyPr wrap="square" rtlCol="0">
            <a:spAutoFit/>
          </a:bodyPr>
          <a:lstStyle/>
          <a:p>
            <a:r>
              <a:rPr lang="en-US" sz="1200" i="1" dirty="0" smtClean="0">
                <a:solidFill>
                  <a:schemeClr val="bg1">
                    <a:lumMod val="50000"/>
                  </a:schemeClr>
                </a:solidFill>
              </a:rPr>
              <a:t>A day ago</a:t>
            </a:r>
            <a:endParaRPr lang="fr-CH" sz="1200" i="1" dirty="0">
              <a:solidFill>
                <a:schemeClr val="bg1">
                  <a:lumMod val="50000"/>
                </a:schemeClr>
              </a:solidFill>
            </a:endParaRPr>
          </a:p>
        </p:txBody>
      </p:sp>
      <p:sp>
        <p:nvSpPr>
          <p:cNvPr id="30" name="TextBox 29"/>
          <p:cNvSpPr txBox="1"/>
          <p:nvPr/>
        </p:nvSpPr>
        <p:spPr>
          <a:xfrm>
            <a:off x="2020152" y="4089232"/>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32" name="TextBox 31"/>
          <p:cNvSpPr txBox="1"/>
          <p:nvPr/>
        </p:nvSpPr>
        <p:spPr>
          <a:xfrm>
            <a:off x="1981200" y="4486191"/>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33" name="TextBox 32"/>
          <p:cNvSpPr txBox="1"/>
          <p:nvPr/>
        </p:nvSpPr>
        <p:spPr>
          <a:xfrm>
            <a:off x="3743267" y="3859426"/>
            <a:ext cx="1412082" cy="307777"/>
          </a:xfrm>
          <a:prstGeom prst="rect">
            <a:avLst/>
          </a:prstGeom>
          <a:noFill/>
        </p:spPr>
        <p:txBody>
          <a:bodyPr wrap="square" rtlCol="0">
            <a:spAutoFit/>
          </a:bodyPr>
          <a:lstStyle/>
          <a:p>
            <a:r>
              <a:rPr lang="en-US" sz="1400" dirty="0" smtClean="0"/>
              <a:t>Flèches : 60/60</a:t>
            </a:r>
            <a:endParaRPr lang="fr-CH" sz="1400" dirty="0"/>
          </a:p>
        </p:txBody>
      </p:sp>
      <p:cxnSp>
        <p:nvCxnSpPr>
          <p:cNvPr id="35" name="Straight Arrow Connector 34"/>
          <p:cNvCxnSpPr/>
          <p:nvPr/>
        </p:nvCxnSpPr>
        <p:spPr>
          <a:xfrm>
            <a:off x="1249680" y="4203344"/>
            <a:ext cx="0" cy="43310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1263168" y="6070093"/>
            <a:ext cx="4331055" cy="646331"/>
          </a:xfrm>
          <a:prstGeom prst="rect">
            <a:avLst/>
          </a:prstGeom>
          <a:noFill/>
        </p:spPr>
        <p:txBody>
          <a:bodyPr wrap="square" rtlCol="0">
            <a:spAutoFit/>
          </a:bodyPr>
          <a:lstStyle/>
          <a:p>
            <a:r>
              <a:rPr lang="en-US" dirty="0" smtClean="0"/>
              <a:t>Du plus </a:t>
            </a:r>
            <a:r>
              <a:rPr lang="en-US" dirty="0" err="1" smtClean="0"/>
              <a:t>récent</a:t>
            </a:r>
            <a:r>
              <a:rPr lang="en-US" dirty="0" smtClean="0"/>
              <a:t> au plus </a:t>
            </a:r>
            <a:r>
              <a:rPr lang="en-US" dirty="0" err="1" smtClean="0"/>
              <a:t>vieux</a:t>
            </a:r>
            <a:r>
              <a:rPr lang="en-US" dirty="0" smtClean="0"/>
              <a:t> (charge </a:t>
            </a:r>
            <a:r>
              <a:rPr lang="en-US" dirty="0" err="1" smtClean="0"/>
              <a:t>tous</a:t>
            </a:r>
            <a:r>
              <a:rPr lang="en-US" dirty="0" smtClean="0"/>
              <a:t> les Shoots de </a:t>
            </a:r>
            <a:r>
              <a:rPr lang="en-US" dirty="0" err="1" smtClean="0"/>
              <a:t>l’utilisateur</a:t>
            </a:r>
            <a:r>
              <a:rPr lang="en-US" dirty="0" smtClean="0"/>
              <a:t>)</a:t>
            </a:r>
            <a:endParaRPr lang="fr-CH" dirty="0"/>
          </a:p>
        </p:txBody>
      </p:sp>
      <p:sp>
        <p:nvSpPr>
          <p:cNvPr id="38" name="TextBox 37"/>
          <p:cNvSpPr txBox="1"/>
          <p:nvPr/>
        </p:nvSpPr>
        <p:spPr>
          <a:xfrm>
            <a:off x="1996455" y="5015197"/>
            <a:ext cx="2047875" cy="369332"/>
          </a:xfrm>
          <a:prstGeom prst="rect">
            <a:avLst/>
          </a:prstGeom>
          <a:noFill/>
        </p:spPr>
        <p:txBody>
          <a:bodyPr wrap="square" rtlCol="0">
            <a:spAutoFit/>
          </a:bodyPr>
          <a:lstStyle/>
          <a:p>
            <a:r>
              <a:rPr lang="en-US" dirty="0" smtClean="0"/>
              <a:t>Titre_Shoot3</a:t>
            </a:r>
            <a:endParaRPr lang="fr-CH" dirty="0"/>
          </a:p>
        </p:txBody>
      </p:sp>
      <p:sp>
        <p:nvSpPr>
          <p:cNvPr id="39" name="TextBox 38"/>
          <p:cNvSpPr txBox="1"/>
          <p:nvPr/>
        </p:nvSpPr>
        <p:spPr>
          <a:xfrm>
            <a:off x="4214504" y="5741084"/>
            <a:ext cx="923497" cy="276999"/>
          </a:xfrm>
          <a:prstGeom prst="rect">
            <a:avLst/>
          </a:prstGeom>
          <a:noFill/>
        </p:spPr>
        <p:txBody>
          <a:bodyPr wrap="square" rtlCol="0">
            <a:spAutoFit/>
          </a:bodyPr>
          <a:lstStyle/>
          <a:p>
            <a:r>
              <a:rPr lang="en-US" sz="1200" i="1" dirty="0">
                <a:solidFill>
                  <a:schemeClr val="bg1">
                    <a:lumMod val="50000"/>
                  </a:schemeClr>
                </a:solidFill>
              </a:rPr>
              <a:t>2</a:t>
            </a:r>
            <a:r>
              <a:rPr lang="en-US" sz="1200" i="1" dirty="0" smtClean="0">
                <a:solidFill>
                  <a:schemeClr val="bg1">
                    <a:lumMod val="50000"/>
                  </a:schemeClr>
                </a:solidFill>
              </a:rPr>
              <a:t> days ago</a:t>
            </a:r>
            <a:endParaRPr lang="fr-CH" sz="1200" i="1" dirty="0">
              <a:solidFill>
                <a:schemeClr val="bg1">
                  <a:lumMod val="50000"/>
                </a:schemeClr>
              </a:solidFill>
            </a:endParaRPr>
          </a:p>
        </p:txBody>
      </p:sp>
      <p:sp>
        <p:nvSpPr>
          <p:cNvPr id="40" name="TextBox 39"/>
          <p:cNvSpPr txBox="1"/>
          <p:nvPr/>
        </p:nvSpPr>
        <p:spPr>
          <a:xfrm>
            <a:off x="2020152" y="5270417"/>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41" name="TextBox 40"/>
          <p:cNvSpPr txBox="1"/>
          <p:nvPr/>
        </p:nvSpPr>
        <p:spPr>
          <a:xfrm>
            <a:off x="1981200" y="5667376"/>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42" name="TextBox 41"/>
          <p:cNvSpPr txBox="1"/>
          <p:nvPr/>
        </p:nvSpPr>
        <p:spPr>
          <a:xfrm>
            <a:off x="3743267" y="5040611"/>
            <a:ext cx="1412082" cy="307777"/>
          </a:xfrm>
          <a:prstGeom prst="rect">
            <a:avLst/>
          </a:prstGeom>
          <a:noFill/>
        </p:spPr>
        <p:txBody>
          <a:bodyPr wrap="square" rtlCol="0">
            <a:spAutoFit/>
          </a:bodyPr>
          <a:lstStyle/>
          <a:p>
            <a:r>
              <a:rPr lang="en-US" sz="1400" dirty="0" smtClean="0"/>
              <a:t>Flèches : 57/60</a:t>
            </a:r>
            <a:endParaRPr lang="fr-CH" sz="1400" dirty="0"/>
          </a:p>
        </p:txBody>
      </p:sp>
      <p:sp>
        <p:nvSpPr>
          <p:cNvPr id="44" name="TextBox 43"/>
          <p:cNvSpPr txBox="1"/>
          <p:nvPr/>
        </p:nvSpPr>
        <p:spPr>
          <a:xfrm>
            <a:off x="2008935" y="6142671"/>
            <a:ext cx="2047875" cy="369332"/>
          </a:xfrm>
          <a:prstGeom prst="rect">
            <a:avLst/>
          </a:prstGeom>
          <a:noFill/>
        </p:spPr>
        <p:txBody>
          <a:bodyPr wrap="square" rtlCol="0">
            <a:spAutoFit/>
          </a:bodyPr>
          <a:lstStyle/>
          <a:p>
            <a:r>
              <a:rPr lang="en-US" dirty="0" smtClean="0"/>
              <a:t>Titre_Shoot2</a:t>
            </a:r>
            <a:endParaRPr lang="fr-CH" dirty="0"/>
          </a:p>
        </p:txBody>
      </p:sp>
      <p:sp>
        <p:nvSpPr>
          <p:cNvPr id="45" name="TextBox 44"/>
          <p:cNvSpPr txBox="1"/>
          <p:nvPr/>
        </p:nvSpPr>
        <p:spPr>
          <a:xfrm>
            <a:off x="4257882" y="6870360"/>
            <a:ext cx="923497" cy="276999"/>
          </a:xfrm>
          <a:prstGeom prst="rect">
            <a:avLst/>
          </a:prstGeom>
          <a:noFill/>
        </p:spPr>
        <p:txBody>
          <a:bodyPr wrap="square" rtlCol="0">
            <a:spAutoFit/>
          </a:bodyPr>
          <a:lstStyle/>
          <a:p>
            <a:r>
              <a:rPr lang="en-US" sz="1200" i="1" dirty="0">
                <a:solidFill>
                  <a:schemeClr val="bg1">
                    <a:lumMod val="50000"/>
                  </a:schemeClr>
                </a:solidFill>
              </a:rPr>
              <a:t>3</a:t>
            </a:r>
            <a:r>
              <a:rPr lang="en-US" sz="1200" i="1" dirty="0" smtClean="0">
                <a:solidFill>
                  <a:schemeClr val="bg1">
                    <a:lumMod val="50000"/>
                  </a:schemeClr>
                </a:solidFill>
              </a:rPr>
              <a:t> days ago</a:t>
            </a:r>
            <a:endParaRPr lang="fr-CH" sz="1200" i="1" dirty="0">
              <a:solidFill>
                <a:schemeClr val="bg1">
                  <a:lumMod val="50000"/>
                </a:schemeClr>
              </a:solidFill>
            </a:endParaRPr>
          </a:p>
        </p:txBody>
      </p:sp>
      <p:sp>
        <p:nvSpPr>
          <p:cNvPr id="46" name="TextBox 45"/>
          <p:cNvSpPr txBox="1"/>
          <p:nvPr/>
        </p:nvSpPr>
        <p:spPr>
          <a:xfrm>
            <a:off x="2032632" y="6397891"/>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47" name="TextBox 46"/>
          <p:cNvSpPr txBox="1"/>
          <p:nvPr/>
        </p:nvSpPr>
        <p:spPr>
          <a:xfrm>
            <a:off x="1993680" y="6794850"/>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48" name="TextBox 47"/>
          <p:cNvSpPr txBox="1"/>
          <p:nvPr/>
        </p:nvSpPr>
        <p:spPr>
          <a:xfrm>
            <a:off x="3755747" y="6168085"/>
            <a:ext cx="1412082" cy="307777"/>
          </a:xfrm>
          <a:prstGeom prst="rect">
            <a:avLst/>
          </a:prstGeom>
          <a:noFill/>
        </p:spPr>
        <p:txBody>
          <a:bodyPr wrap="square" rtlCol="0">
            <a:spAutoFit/>
          </a:bodyPr>
          <a:lstStyle/>
          <a:p>
            <a:r>
              <a:rPr lang="en-US" sz="1400" dirty="0" smtClean="0"/>
              <a:t>Flèches : 60/60</a:t>
            </a:r>
            <a:endParaRPr lang="fr-CH" sz="1400" dirty="0"/>
          </a:p>
        </p:txBody>
      </p:sp>
      <p:sp>
        <p:nvSpPr>
          <p:cNvPr id="51" name="TextBox 50"/>
          <p:cNvSpPr txBox="1"/>
          <p:nvPr/>
        </p:nvSpPr>
        <p:spPr>
          <a:xfrm>
            <a:off x="2024190" y="7348200"/>
            <a:ext cx="2047875" cy="369332"/>
          </a:xfrm>
          <a:prstGeom prst="rect">
            <a:avLst/>
          </a:prstGeom>
          <a:noFill/>
        </p:spPr>
        <p:txBody>
          <a:bodyPr wrap="square" rtlCol="0">
            <a:spAutoFit/>
          </a:bodyPr>
          <a:lstStyle/>
          <a:p>
            <a:r>
              <a:rPr lang="en-US" dirty="0" smtClean="0"/>
              <a:t>Titre_Shoot1</a:t>
            </a:r>
            <a:endParaRPr lang="fr-CH" dirty="0"/>
          </a:p>
        </p:txBody>
      </p:sp>
      <p:sp>
        <p:nvSpPr>
          <p:cNvPr id="52" name="TextBox 51"/>
          <p:cNvSpPr txBox="1"/>
          <p:nvPr/>
        </p:nvSpPr>
        <p:spPr>
          <a:xfrm>
            <a:off x="4244332" y="8077875"/>
            <a:ext cx="923497" cy="276999"/>
          </a:xfrm>
          <a:prstGeom prst="rect">
            <a:avLst/>
          </a:prstGeom>
          <a:noFill/>
        </p:spPr>
        <p:txBody>
          <a:bodyPr wrap="square" rtlCol="0">
            <a:spAutoFit/>
          </a:bodyPr>
          <a:lstStyle/>
          <a:p>
            <a:r>
              <a:rPr lang="en-US" sz="1200" i="1" dirty="0" smtClean="0">
                <a:solidFill>
                  <a:schemeClr val="bg1">
                    <a:lumMod val="50000"/>
                  </a:schemeClr>
                </a:solidFill>
              </a:rPr>
              <a:t>4 days ago</a:t>
            </a:r>
            <a:endParaRPr lang="fr-CH" sz="1200" i="1" dirty="0">
              <a:solidFill>
                <a:schemeClr val="bg1">
                  <a:lumMod val="50000"/>
                </a:schemeClr>
              </a:solidFill>
            </a:endParaRPr>
          </a:p>
        </p:txBody>
      </p:sp>
      <p:sp>
        <p:nvSpPr>
          <p:cNvPr id="53" name="TextBox 52"/>
          <p:cNvSpPr txBox="1"/>
          <p:nvPr/>
        </p:nvSpPr>
        <p:spPr>
          <a:xfrm>
            <a:off x="2047887" y="7603420"/>
            <a:ext cx="1324401" cy="276999"/>
          </a:xfrm>
          <a:prstGeom prst="rect">
            <a:avLst/>
          </a:prstGeom>
          <a:noFill/>
        </p:spPr>
        <p:txBody>
          <a:bodyPr wrap="square" rtlCol="0">
            <a:spAutoFit/>
          </a:bodyPr>
          <a:lstStyle/>
          <a:p>
            <a:r>
              <a:rPr lang="en-US" sz="1200" dirty="0" smtClean="0">
                <a:solidFill>
                  <a:schemeClr val="bg1">
                    <a:lumMod val="50000"/>
                  </a:schemeClr>
                </a:solidFill>
              </a:rPr>
              <a:t>Type of training</a:t>
            </a:r>
            <a:endParaRPr lang="fr-CH" sz="1200" dirty="0">
              <a:solidFill>
                <a:schemeClr val="bg1">
                  <a:lumMod val="50000"/>
                </a:schemeClr>
              </a:solidFill>
            </a:endParaRPr>
          </a:p>
        </p:txBody>
      </p:sp>
      <p:sp>
        <p:nvSpPr>
          <p:cNvPr id="54" name="TextBox 53"/>
          <p:cNvSpPr txBox="1"/>
          <p:nvPr/>
        </p:nvSpPr>
        <p:spPr>
          <a:xfrm>
            <a:off x="2008935" y="8000379"/>
            <a:ext cx="1824037" cy="338554"/>
          </a:xfrm>
          <a:prstGeom prst="rect">
            <a:avLst/>
          </a:prstGeom>
          <a:noFill/>
        </p:spPr>
        <p:txBody>
          <a:bodyPr wrap="square" rtlCol="0">
            <a:spAutoFit/>
          </a:bodyPr>
          <a:lstStyle/>
          <a:p>
            <a:r>
              <a:rPr lang="en-US" sz="1600" dirty="0" smtClean="0"/>
              <a:t>At Lausanne, VD</a:t>
            </a:r>
            <a:endParaRPr lang="fr-CH" sz="1600" dirty="0"/>
          </a:p>
        </p:txBody>
      </p:sp>
      <p:sp>
        <p:nvSpPr>
          <p:cNvPr id="55" name="TextBox 54"/>
          <p:cNvSpPr txBox="1"/>
          <p:nvPr/>
        </p:nvSpPr>
        <p:spPr>
          <a:xfrm>
            <a:off x="3771002" y="7373614"/>
            <a:ext cx="1412082" cy="307777"/>
          </a:xfrm>
          <a:prstGeom prst="rect">
            <a:avLst/>
          </a:prstGeom>
          <a:noFill/>
        </p:spPr>
        <p:txBody>
          <a:bodyPr wrap="square" rtlCol="0">
            <a:spAutoFit/>
          </a:bodyPr>
          <a:lstStyle/>
          <a:p>
            <a:r>
              <a:rPr lang="en-US" sz="1400" dirty="0" smtClean="0"/>
              <a:t>Flèches : 60/60</a:t>
            </a:r>
            <a:endParaRPr lang="fr-CH" sz="1400" dirty="0"/>
          </a:p>
        </p:txBody>
      </p:sp>
      <p:cxnSp>
        <p:nvCxnSpPr>
          <p:cNvPr id="57" name="Straight Arrow Connector 56"/>
          <p:cNvCxnSpPr>
            <a:stCxn id="27" idx="3"/>
          </p:cNvCxnSpPr>
          <p:nvPr/>
        </p:nvCxnSpPr>
        <p:spPr>
          <a:xfrm flipV="1">
            <a:off x="5035975" y="4838700"/>
            <a:ext cx="425025" cy="6796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461000" y="4486191"/>
            <a:ext cx="1397000" cy="1477328"/>
          </a:xfrm>
          <a:prstGeom prst="rect">
            <a:avLst/>
          </a:prstGeom>
          <a:noFill/>
        </p:spPr>
        <p:txBody>
          <a:bodyPr wrap="square" rtlCol="0">
            <a:spAutoFit/>
          </a:bodyPr>
          <a:lstStyle/>
          <a:p>
            <a:r>
              <a:rPr lang="en-US" dirty="0" smtClean="0"/>
              <a:t>Si </a:t>
            </a:r>
            <a:r>
              <a:rPr lang="en-US" dirty="0" err="1" smtClean="0"/>
              <a:t>l’on</a:t>
            </a:r>
            <a:r>
              <a:rPr lang="en-US" dirty="0" smtClean="0"/>
              <a:t> clique sur un Shoot non </a:t>
            </a:r>
            <a:r>
              <a:rPr lang="en-US" dirty="0" err="1" smtClean="0"/>
              <a:t>terminé</a:t>
            </a:r>
            <a:r>
              <a:rPr lang="en-US" dirty="0" smtClean="0"/>
              <a:t>, nous </a:t>
            </a:r>
            <a:r>
              <a:rPr lang="en-US" dirty="0" err="1" smtClean="0"/>
              <a:t>renvoie</a:t>
            </a:r>
            <a:r>
              <a:rPr lang="en-US" dirty="0" smtClean="0"/>
              <a:t> sur la page </a:t>
            </a:r>
            <a:endParaRPr lang="fr-CH" dirty="0"/>
          </a:p>
        </p:txBody>
      </p:sp>
      <p:cxnSp>
        <p:nvCxnSpPr>
          <p:cNvPr id="62" name="Straight Arrow Connector 61"/>
          <p:cNvCxnSpPr/>
          <p:nvPr/>
        </p:nvCxnSpPr>
        <p:spPr>
          <a:xfrm flipH="1">
            <a:off x="4484495" y="2260323"/>
            <a:ext cx="478303" cy="670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248487" y="1453524"/>
            <a:ext cx="1606938" cy="1477328"/>
          </a:xfrm>
          <a:prstGeom prst="rect">
            <a:avLst/>
          </a:prstGeom>
          <a:noFill/>
        </p:spPr>
        <p:txBody>
          <a:bodyPr wrap="square" rtlCol="0">
            <a:spAutoFit/>
          </a:bodyPr>
          <a:lstStyle/>
          <a:p>
            <a:r>
              <a:rPr lang="en-US" dirty="0" err="1" smtClean="0"/>
              <a:t>Mettre</a:t>
            </a:r>
            <a:r>
              <a:rPr lang="en-US" dirty="0" smtClean="0"/>
              <a:t> </a:t>
            </a:r>
            <a:r>
              <a:rPr lang="en-US" dirty="0" err="1" smtClean="0"/>
              <a:t>firstname</a:t>
            </a:r>
            <a:r>
              <a:rPr lang="en-US" dirty="0" smtClean="0"/>
              <a:t> du User </a:t>
            </a:r>
            <a:r>
              <a:rPr lang="en-US" dirty="0" err="1" smtClean="0"/>
              <a:t>ici</a:t>
            </a:r>
            <a:r>
              <a:rPr lang="en-US" dirty="0" smtClean="0"/>
              <a:t> pour </a:t>
            </a:r>
            <a:r>
              <a:rPr lang="en-US" dirty="0" err="1" smtClean="0"/>
              <a:t>montrer</a:t>
            </a:r>
            <a:r>
              <a:rPr lang="en-US" dirty="0" smtClean="0"/>
              <a:t> </a:t>
            </a:r>
            <a:r>
              <a:rPr lang="en-US" dirty="0" err="1" smtClean="0"/>
              <a:t>qu’il</a:t>
            </a:r>
            <a:r>
              <a:rPr lang="en-US" dirty="0" smtClean="0"/>
              <a:t> </a:t>
            </a:r>
            <a:r>
              <a:rPr lang="en-US" dirty="0" err="1" smtClean="0"/>
              <a:t>est</a:t>
            </a:r>
            <a:r>
              <a:rPr lang="en-US" dirty="0" smtClean="0"/>
              <a:t> </a:t>
            </a:r>
            <a:r>
              <a:rPr lang="en-US" dirty="0" err="1" smtClean="0"/>
              <a:t>authentifié</a:t>
            </a:r>
            <a:endParaRPr lang="fr-CH" dirty="0"/>
          </a:p>
        </p:txBody>
      </p:sp>
      <p:sp>
        <p:nvSpPr>
          <p:cNvPr id="2" name="Date Placeholder 1"/>
          <p:cNvSpPr>
            <a:spLocks noGrp="1"/>
          </p:cNvSpPr>
          <p:nvPr>
            <p:ph type="dt" sz="half" idx="10"/>
          </p:nvPr>
        </p:nvSpPr>
        <p:spPr/>
        <p:txBody>
          <a:bodyPr/>
          <a:lstStyle/>
          <a:p>
            <a:fld id="{2F05B1DD-191C-4DCE-B6DC-917FF72EA206}" type="datetime1">
              <a:rPr lang="fr-CH" smtClean="0"/>
              <a:t>18.04.2017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5" name="Slide Number Placeholder 4"/>
          <p:cNvSpPr>
            <a:spLocks noGrp="1"/>
          </p:cNvSpPr>
          <p:nvPr>
            <p:ph type="sldNum" sz="quarter" idx="12"/>
          </p:nvPr>
        </p:nvSpPr>
        <p:spPr/>
        <p:txBody>
          <a:bodyPr/>
          <a:lstStyle/>
          <a:p>
            <a:fld id="{85F1FC96-A3DC-4D00-B6A3-7D36A8515320}" type="slidenum">
              <a:rPr lang="fr-CH" smtClean="0"/>
              <a:t>3</a:t>
            </a:fld>
            <a:endParaRPr lang="fr-CH"/>
          </a:p>
        </p:txBody>
      </p:sp>
    </p:spTree>
    <p:extLst>
      <p:ext uri="{BB962C8B-B14F-4D97-AF65-F5344CB8AC3E}">
        <p14:creationId xmlns:p14="http://schemas.microsoft.com/office/powerpoint/2010/main" val="178957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4901" y="1459108"/>
            <a:ext cx="4749800" cy="369332"/>
          </a:xfrm>
          <a:prstGeom prst="rect">
            <a:avLst/>
          </a:prstGeom>
          <a:noFill/>
        </p:spPr>
        <p:txBody>
          <a:bodyPr wrap="square" rtlCol="0">
            <a:spAutoFit/>
          </a:bodyPr>
          <a:lstStyle/>
          <a:p>
            <a:r>
              <a:rPr lang="en-US" b="1" dirty="0" smtClean="0"/>
              <a:t>localhost:3000/#/</a:t>
            </a:r>
            <a:r>
              <a:rPr lang="en-US" b="1" dirty="0" err="1" smtClean="0"/>
              <a:t>createShoot</a:t>
            </a:r>
            <a:endParaRPr lang="fr-CH" b="1" dirty="0"/>
          </a:p>
        </p:txBody>
      </p:sp>
      <p:sp>
        <p:nvSpPr>
          <p:cNvPr id="5" name="Rectangle 4"/>
          <p:cNvSpPr/>
          <p:nvPr/>
        </p:nvSpPr>
        <p:spPr>
          <a:xfrm>
            <a:off x="1894005" y="2915881"/>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6" name="Rectangle 5"/>
          <p:cNvSpPr/>
          <p:nvPr/>
        </p:nvSpPr>
        <p:spPr>
          <a:xfrm>
            <a:off x="1894004" y="2915881"/>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8" name="TextBox 7"/>
          <p:cNvSpPr txBox="1"/>
          <p:nvPr/>
        </p:nvSpPr>
        <p:spPr>
          <a:xfrm>
            <a:off x="1924901" y="2930852"/>
            <a:ext cx="3213100" cy="584775"/>
          </a:xfrm>
          <a:prstGeom prst="rect">
            <a:avLst/>
          </a:prstGeom>
          <a:noFill/>
        </p:spPr>
        <p:txBody>
          <a:bodyPr wrap="square" rtlCol="0">
            <a:spAutoFit/>
          </a:bodyPr>
          <a:lstStyle/>
          <a:p>
            <a:r>
              <a:rPr lang="en-US" sz="3200" dirty="0" smtClean="0"/>
              <a:t> </a:t>
            </a:r>
            <a:endParaRPr lang="fr-CH" sz="3200" dirty="0"/>
          </a:p>
        </p:txBody>
      </p:sp>
      <p:sp>
        <p:nvSpPr>
          <p:cNvPr id="10" name="Rectangle 9"/>
          <p:cNvSpPr/>
          <p:nvPr/>
        </p:nvSpPr>
        <p:spPr>
          <a:xfrm>
            <a:off x="1894004" y="2915881"/>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p:cNvSpPr/>
          <p:nvPr/>
        </p:nvSpPr>
        <p:spPr>
          <a:xfrm>
            <a:off x="1894004" y="8661400"/>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a:t>
            </a:r>
          </a:p>
        </p:txBody>
      </p:sp>
      <p:sp>
        <p:nvSpPr>
          <p:cNvPr id="12" name="Rectangle 11"/>
          <p:cNvSpPr/>
          <p:nvPr/>
        </p:nvSpPr>
        <p:spPr>
          <a:xfrm>
            <a:off x="2020152" y="32131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p:cNvSpPr/>
          <p:nvPr/>
        </p:nvSpPr>
        <p:spPr>
          <a:xfrm>
            <a:off x="2020152" y="33655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p:cNvSpPr/>
          <p:nvPr/>
        </p:nvSpPr>
        <p:spPr>
          <a:xfrm>
            <a:off x="2020152" y="3073400"/>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56" name="TextBox 55"/>
          <p:cNvSpPr txBox="1"/>
          <p:nvPr/>
        </p:nvSpPr>
        <p:spPr>
          <a:xfrm>
            <a:off x="2020152" y="3692287"/>
            <a:ext cx="3031908" cy="369332"/>
          </a:xfrm>
          <a:prstGeom prst="rect">
            <a:avLst/>
          </a:prstGeom>
          <a:noFill/>
          <a:ln>
            <a:solidFill>
              <a:schemeClr val="bg1">
                <a:lumMod val="75000"/>
              </a:schemeClr>
            </a:solidFill>
          </a:ln>
        </p:spPr>
        <p:txBody>
          <a:bodyPr wrap="square" rtlCol="0">
            <a:spAutoFit/>
          </a:bodyPr>
          <a:lstStyle/>
          <a:p>
            <a:r>
              <a:rPr lang="en-US" i="1" dirty="0" err="1" smtClean="0">
                <a:solidFill>
                  <a:schemeClr val="bg1">
                    <a:lumMod val="50000"/>
                  </a:schemeClr>
                </a:solidFill>
              </a:rPr>
              <a:t>Title_NewShoot</a:t>
            </a:r>
            <a:endParaRPr lang="fr-CH" i="1" dirty="0">
              <a:solidFill>
                <a:schemeClr val="bg1">
                  <a:lumMod val="50000"/>
                </a:schemeClr>
              </a:solidFill>
            </a:endParaRPr>
          </a:p>
        </p:txBody>
      </p:sp>
      <p:sp>
        <p:nvSpPr>
          <p:cNvPr id="57" name="TextBox 56"/>
          <p:cNvSpPr txBox="1"/>
          <p:nvPr/>
        </p:nvSpPr>
        <p:spPr>
          <a:xfrm>
            <a:off x="2020152" y="4404360"/>
            <a:ext cx="3031908" cy="1477328"/>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Add a Description here </a:t>
            </a:r>
          </a:p>
          <a:p>
            <a:endParaRPr lang="en-US" i="1" dirty="0">
              <a:solidFill>
                <a:schemeClr val="bg1">
                  <a:lumMod val="50000"/>
                </a:schemeClr>
              </a:solidFill>
            </a:endParaRPr>
          </a:p>
          <a:p>
            <a:endParaRPr lang="en-US" i="1" dirty="0" smtClean="0">
              <a:solidFill>
                <a:schemeClr val="bg1">
                  <a:lumMod val="50000"/>
                </a:schemeClr>
              </a:solidFill>
            </a:endParaRPr>
          </a:p>
          <a:p>
            <a:endParaRPr lang="en-US" i="1" dirty="0">
              <a:solidFill>
                <a:schemeClr val="bg1">
                  <a:lumMod val="50000"/>
                </a:schemeClr>
              </a:solidFill>
            </a:endParaRPr>
          </a:p>
          <a:p>
            <a:endParaRPr lang="fr-CH" i="1" dirty="0">
              <a:solidFill>
                <a:schemeClr val="bg1">
                  <a:lumMod val="50000"/>
                </a:schemeClr>
              </a:solidFill>
            </a:endParaRPr>
          </a:p>
        </p:txBody>
      </p:sp>
      <p:sp>
        <p:nvSpPr>
          <p:cNvPr id="58" name="TextBox 57"/>
          <p:cNvSpPr txBox="1"/>
          <p:nvPr/>
        </p:nvSpPr>
        <p:spPr>
          <a:xfrm>
            <a:off x="1924901" y="4099758"/>
            <a:ext cx="1393608" cy="369332"/>
          </a:xfrm>
          <a:prstGeom prst="rect">
            <a:avLst/>
          </a:prstGeom>
          <a:noFill/>
        </p:spPr>
        <p:txBody>
          <a:bodyPr wrap="square" rtlCol="0">
            <a:spAutoFit/>
          </a:bodyPr>
          <a:lstStyle/>
          <a:p>
            <a:r>
              <a:rPr lang="en-US" dirty="0" smtClean="0"/>
              <a:t>Description</a:t>
            </a:r>
            <a:endParaRPr lang="fr-CH" dirty="0"/>
          </a:p>
        </p:txBody>
      </p:sp>
      <p:sp>
        <p:nvSpPr>
          <p:cNvPr id="62" name="TextBox 61"/>
          <p:cNvSpPr txBox="1"/>
          <p:nvPr/>
        </p:nvSpPr>
        <p:spPr>
          <a:xfrm>
            <a:off x="1924901" y="5917673"/>
            <a:ext cx="2347804" cy="377666"/>
          </a:xfrm>
          <a:prstGeom prst="rect">
            <a:avLst/>
          </a:prstGeom>
          <a:noFill/>
        </p:spPr>
        <p:txBody>
          <a:bodyPr wrap="square" rtlCol="0">
            <a:spAutoFit/>
          </a:bodyPr>
          <a:lstStyle/>
          <a:p>
            <a:r>
              <a:rPr lang="en-US" dirty="0" smtClean="0"/>
              <a:t>Location</a:t>
            </a:r>
            <a:endParaRPr lang="fr-CH" dirty="0"/>
          </a:p>
        </p:txBody>
      </p:sp>
      <p:sp>
        <p:nvSpPr>
          <p:cNvPr id="63" name="TextBox 62"/>
          <p:cNvSpPr txBox="1"/>
          <p:nvPr/>
        </p:nvSpPr>
        <p:spPr>
          <a:xfrm>
            <a:off x="2020152" y="6639509"/>
            <a:ext cx="3031908" cy="369332"/>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Street</a:t>
            </a:r>
            <a:endParaRPr lang="fr-CH" i="1" dirty="0">
              <a:solidFill>
                <a:schemeClr val="bg1">
                  <a:lumMod val="50000"/>
                </a:schemeClr>
              </a:solidFill>
            </a:endParaRPr>
          </a:p>
        </p:txBody>
      </p:sp>
      <p:sp>
        <p:nvSpPr>
          <p:cNvPr id="64" name="TextBox 63"/>
          <p:cNvSpPr txBox="1"/>
          <p:nvPr/>
        </p:nvSpPr>
        <p:spPr>
          <a:xfrm>
            <a:off x="2020152" y="6224429"/>
            <a:ext cx="3031908" cy="369332"/>
          </a:xfrm>
          <a:prstGeom prst="rect">
            <a:avLst/>
          </a:prstGeom>
          <a:noFill/>
          <a:ln>
            <a:solidFill>
              <a:schemeClr val="bg1">
                <a:lumMod val="75000"/>
              </a:schemeClr>
            </a:solidFill>
          </a:ln>
        </p:spPr>
        <p:txBody>
          <a:bodyPr wrap="square" rtlCol="0">
            <a:spAutoFit/>
          </a:bodyPr>
          <a:lstStyle/>
          <a:p>
            <a:r>
              <a:rPr lang="en-US" i="1" dirty="0" smtClean="0">
                <a:solidFill>
                  <a:schemeClr val="bg1">
                    <a:lumMod val="50000"/>
                  </a:schemeClr>
                </a:solidFill>
              </a:rPr>
              <a:t>City</a:t>
            </a:r>
            <a:endParaRPr lang="fr-CH" i="1" dirty="0">
              <a:solidFill>
                <a:schemeClr val="bg1">
                  <a:lumMod val="50000"/>
                </a:schemeClr>
              </a:solidFill>
            </a:endParaRPr>
          </a:p>
        </p:txBody>
      </p:sp>
      <p:grpSp>
        <p:nvGrpSpPr>
          <p:cNvPr id="107" name="Group 106"/>
          <p:cNvGrpSpPr/>
          <p:nvPr/>
        </p:nvGrpSpPr>
        <p:grpSpPr>
          <a:xfrm>
            <a:off x="2020152" y="7148347"/>
            <a:ext cx="3037060" cy="968279"/>
            <a:chOff x="2020152" y="7148347"/>
            <a:chExt cx="3037060" cy="968279"/>
          </a:xfrm>
        </p:grpSpPr>
        <p:sp>
          <p:nvSpPr>
            <p:cNvPr id="65" name="TextBox 64"/>
            <p:cNvSpPr txBox="1"/>
            <p:nvPr/>
          </p:nvSpPr>
          <p:spPr>
            <a:xfrm>
              <a:off x="2020152" y="7148347"/>
              <a:ext cx="2347804" cy="377666"/>
            </a:xfrm>
            <a:prstGeom prst="rect">
              <a:avLst/>
            </a:prstGeom>
            <a:noFill/>
          </p:spPr>
          <p:txBody>
            <a:bodyPr wrap="square" rtlCol="0">
              <a:spAutoFit/>
            </a:bodyPr>
            <a:lstStyle/>
            <a:p>
              <a:r>
                <a:rPr lang="en-US" dirty="0" smtClean="0"/>
                <a:t>Type</a:t>
              </a:r>
              <a:endParaRPr lang="fr-CH" dirty="0"/>
            </a:p>
          </p:txBody>
        </p:sp>
        <p:grpSp>
          <p:nvGrpSpPr>
            <p:cNvPr id="106" name="Group 105"/>
            <p:cNvGrpSpPr/>
            <p:nvPr/>
          </p:nvGrpSpPr>
          <p:grpSpPr>
            <a:xfrm>
              <a:off x="2740126" y="7198846"/>
              <a:ext cx="2317086" cy="917780"/>
              <a:chOff x="2740126" y="7198846"/>
              <a:chExt cx="2317086" cy="917780"/>
            </a:xfrm>
          </p:grpSpPr>
          <p:sp>
            <p:nvSpPr>
              <p:cNvPr id="66" name="Rectangle 65"/>
              <p:cNvSpPr/>
              <p:nvPr/>
            </p:nvSpPr>
            <p:spPr>
              <a:xfrm>
                <a:off x="2740126" y="7198846"/>
                <a:ext cx="2311659" cy="26285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7" name="Rectangle 66"/>
              <p:cNvSpPr/>
              <p:nvPr/>
            </p:nvSpPr>
            <p:spPr>
              <a:xfrm>
                <a:off x="4676709" y="7209103"/>
                <a:ext cx="375076" cy="229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69" name="Straight Arrow Connector 68"/>
              <p:cNvCxnSpPr/>
              <p:nvPr/>
            </p:nvCxnSpPr>
            <p:spPr>
              <a:xfrm>
                <a:off x="4864247" y="7209103"/>
                <a:ext cx="0" cy="2295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891352" y="7461090"/>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Training</a:t>
                </a:r>
                <a:endParaRPr lang="fr-CH" sz="1400" dirty="0">
                  <a:solidFill>
                    <a:schemeClr val="bg1">
                      <a:lumMod val="50000"/>
                    </a:schemeClr>
                  </a:solidFill>
                </a:endParaRPr>
              </a:p>
            </p:txBody>
          </p:sp>
          <p:sp>
            <p:nvSpPr>
              <p:cNvPr id="71" name="Rectangle 70"/>
              <p:cNvSpPr/>
              <p:nvPr/>
            </p:nvSpPr>
            <p:spPr>
              <a:xfrm>
                <a:off x="3891352" y="7682178"/>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Indoor</a:t>
                </a:r>
                <a:endParaRPr lang="fr-CH" sz="1400" dirty="0">
                  <a:solidFill>
                    <a:schemeClr val="bg1">
                      <a:lumMod val="50000"/>
                    </a:schemeClr>
                  </a:solidFill>
                </a:endParaRPr>
              </a:p>
            </p:txBody>
          </p:sp>
          <p:sp>
            <p:nvSpPr>
              <p:cNvPr id="72" name="Rectangle 71"/>
              <p:cNvSpPr/>
              <p:nvPr/>
            </p:nvSpPr>
            <p:spPr>
              <a:xfrm>
                <a:off x="3891352" y="7903266"/>
                <a:ext cx="1165860"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Outdoor</a:t>
                </a:r>
                <a:endParaRPr lang="fr-CH" sz="1400" dirty="0">
                  <a:solidFill>
                    <a:schemeClr val="bg1">
                      <a:lumMod val="50000"/>
                    </a:schemeClr>
                  </a:solidFill>
                </a:endParaRPr>
              </a:p>
            </p:txBody>
          </p:sp>
        </p:grpSp>
      </p:grpSp>
      <p:sp>
        <p:nvSpPr>
          <p:cNvPr id="73" name="TextBox 72"/>
          <p:cNvSpPr txBox="1"/>
          <p:nvPr/>
        </p:nvSpPr>
        <p:spPr>
          <a:xfrm>
            <a:off x="2020152" y="8179654"/>
            <a:ext cx="1002814" cy="276999"/>
          </a:xfrm>
          <a:prstGeom prst="rect">
            <a:avLst/>
          </a:prstGeom>
          <a:noFill/>
          <a:ln>
            <a:solidFill>
              <a:schemeClr val="bg1">
                <a:lumMod val="75000"/>
              </a:schemeClr>
            </a:solidFill>
          </a:ln>
        </p:spPr>
        <p:txBody>
          <a:bodyPr wrap="square" rtlCol="0">
            <a:spAutoFit/>
          </a:bodyPr>
          <a:lstStyle/>
          <a:p>
            <a:r>
              <a:rPr lang="en-US" sz="1200" i="1" dirty="0" err="1">
                <a:solidFill>
                  <a:schemeClr val="bg1">
                    <a:lumMod val="50000"/>
                  </a:schemeClr>
                </a:solidFill>
              </a:rPr>
              <a:t>Nb_Ends</a:t>
            </a:r>
            <a:endParaRPr lang="fr-CH" sz="1200" i="1" dirty="0">
              <a:solidFill>
                <a:schemeClr val="bg1">
                  <a:lumMod val="50000"/>
                </a:schemeClr>
              </a:solidFill>
            </a:endParaRPr>
          </a:p>
        </p:txBody>
      </p:sp>
      <p:sp>
        <p:nvSpPr>
          <p:cNvPr id="74" name="TextBox 73"/>
          <p:cNvSpPr txBox="1"/>
          <p:nvPr/>
        </p:nvSpPr>
        <p:spPr>
          <a:xfrm>
            <a:off x="3028118" y="8198088"/>
            <a:ext cx="2029094" cy="276999"/>
          </a:xfrm>
          <a:prstGeom prst="rect">
            <a:avLst/>
          </a:prstGeom>
          <a:noFill/>
          <a:ln>
            <a:solidFill>
              <a:schemeClr val="bg1">
                <a:lumMod val="75000"/>
              </a:schemeClr>
            </a:solidFill>
          </a:ln>
        </p:spPr>
        <p:txBody>
          <a:bodyPr wrap="square" rtlCol="0">
            <a:spAutoFit/>
          </a:bodyPr>
          <a:lstStyle/>
          <a:p>
            <a:r>
              <a:rPr lang="en-US" sz="1200" i="1" dirty="0" err="1" smtClean="0">
                <a:solidFill>
                  <a:schemeClr val="bg1">
                    <a:lumMod val="50000"/>
                  </a:schemeClr>
                </a:solidFill>
              </a:rPr>
              <a:t>Nb_ArrowsByEnd</a:t>
            </a:r>
            <a:endParaRPr lang="fr-CH" sz="1200" i="1" dirty="0">
              <a:solidFill>
                <a:schemeClr val="bg1">
                  <a:lumMod val="50000"/>
                </a:schemeClr>
              </a:solidFill>
            </a:endParaRPr>
          </a:p>
        </p:txBody>
      </p:sp>
      <p:sp>
        <p:nvSpPr>
          <p:cNvPr id="2" name="Date Placeholder 1"/>
          <p:cNvSpPr>
            <a:spLocks noGrp="1"/>
          </p:cNvSpPr>
          <p:nvPr>
            <p:ph type="dt" sz="half" idx="10"/>
          </p:nvPr>
        </p:nvSpPr>
        <p:spPr/>
        <p:txBody>
          <a:bodyPr/>
          <a:lstStyle/>
          <a:p>
            <a:fld id="{D4DB5EC1-5284-4C2C-8C0A-543E814CDC76}" type="datetime1">
              <a:rPr lang="fr-CH" smtClean="0"/>
              <a:t>18.04.2017</a:t>
            </a:fld>
            <a:endParaRPr lang="fr-CH"/>
          </a:p>
        </p:txBody>
      </p:sp>
      <p:sp>
        <p:nvSpPr>
          <p:cNvPr id="3" name="Footer Placeholder 2"/>
          <p:cNvSpPr>
            <a:spLocks noGrp="1"/>
          </p:cNvSpPr>
          <p:nvPr>
            <p:ph type="ftr" sz="quarter" idx="11"/>
          </p:nvPr>
        </p:nvSpPr>
        <p:spPr/>
        <p:txBody>
          <a:bodyPr/>
          <a:lstStyle/>
          <a:p>
            <a:r>
              <a:rPr lang="fr-CH" smtClean="0"/>
              <a:t>Bonjour Mickael</a:t>
            </a:r>
            <a:endParaRPr lang="fr-CH"/>
          </a:p>
        </p:txBody>
      </p:sp>
      <p:sp>
        <p:nvSpPr>
          <p:cNvPr id="9" name="Slide Number Placeholder 8"/>
          <p:cNvSpPr>
            <a:spLocks noGrp="1"/>
          </p:cNvSpPr>
          <p:nvPr>
            <p:ph type="sldNum" sz="quarter" idx="12"/>
          </p:nvPr>
        </p:nvSpPr>
        <p:spPr/>
        <p:txBody>
          <a:bodyPr/>
          <a:lstStyle/>
          <a:p>
            <a:fld id="{85F1FC96-A3DC-4D00-B6A3-7D36A8515320}" type="slidenum">
              <a:rPr lang="fr-CH" smtClean="0"/>
              <a:t>4</a:t>
            </a:fld>
            <a:endParaRPr lang="fr-CH"/>
          </a:p>
        </p:txBody>
      </p:sp>
      <p:sp>
        <p:nvSpPr>
          <p:cNvPr id="15" name="TextBox 14"/>
          <p:cNvSpPr txBox="1"/>
          <p:nvPr/>
        </p:nvSpPr>
        <p:spPr>
          <a:xfrm>
            <a:off x="614597" y="9608695"/>
            <a:ext cx="5771916" cy="369332"/>
          </a:xfrm>
          <a:prstGeom prst="rect">
            <a:avLst/>
          </a:prstGeom>
          <a:noFill/>
        </p:spPr>
        <p:txBody>
          <a:bodyPr wrap="square" rtlCol="0">
            <a:spAutoFit/>
          </a:bodyPr>
          <a:lstStyle/>
          <a:p>
            <a:r>
              <a:rPr lang="en-US" dirty="0" smtClean="0"/>
              <a:t>Les cases </a:t>
            </a:r>
            <a:r>
              <a:rPr lang="en-US" dirty="0" err="1" smtClean="0"/>
              <a:t>Nb_Ends</a:t>
            </a:r>
            <a:r>
              <a:rPr lang="en-US" dirty="0" smtClean="0"/>
              <a:t> et </a:t>
            </a:r>
            <a:r>
              <a:rPr lang="en-US" dirty="0" err="1" smtClean="0"/>
              <a:t>Nb_ArrowsByEnd</a:t>
            </a:r>
            <a:r>
              <a:rPr lang="en-US" dirty="0" smtClean="0"/>
              <a:t> </a:t>
            </a:r>
            <a:r>
              <a:rPr lang="en-US" dirty="0" err="1" smtClean="0"/>
              <a:t>seront</a:t>
            </a:r>
            <a:r>
              <a:rPr lang="en-US" dirty="0" smtClean="0"/>
              <a:t> </a:t>
            </a:r>
            <a:r>
              <a:rPr lang="en-US" dirty="0" err="1" smtClean="0"/>
              <a:t>préremplies</a:t>
            </a:r>
            <a:endParaRPr lang="fr-CH" dirty="0"/>
          </a:p>
        </p:txBody>
      </p:sp>
    </p:spTree>
    <p:extLst>
      <p:ext uri="{BB962C8B-B14F-4D97-AF65-F5344CB8AC3E}">
        <p14:creationId xmlns:p14="http://schemas.microsoft.com/office/powerpoint/2010/main" val="1424167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9074" y="2196353"/>
            <a:ext cx="3274895" cy="640591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3" name="Rectangle 2"/>
          <p:cNvSpPr/>
          <p:nvPr/>
        </p:nvSpPr>
        <p:spPr>
          <a:xfrm>
            <a:off x="1789073" y="2196353"/>
            <a:ext cx="3274895" cy="61471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 name="Rectangle 3"/>
          <p:cNvSpPr/>
          <p:nvPr/>
        </p:nvSpPr>
        <p:spPr>
          <a:xfrm>
            <a:off x="1789073" y="7941872"/>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Shooting !</a:t>
            </a:r>
          </a:p>
        </p:txBody>
      </p:sp>
      <p:sp>
        <p:nvSpPr>
          <p:cNvPr id="5" name="TextBox 4"/>
          <p:cNvSpPr txBox="1"/>
          <p:nvPr/>
        </p:nvSpPr>
        <p:spPr>
          <a:xfrm>
            <a:off x="1819970" y="2211324"/>
            <a:ext cx="3213100" cy="584775"/>
          </a:xfrm>
          <a:prstGeom prst="rect">
            <a:avLst/>
          </a:prstGeom>
          <a:noFill/>
        </p:spPr>
        <p:txBody>
          <a:bodyPr wrap="square" rtlCol="0">
            <a:spAutoFit/>
          </a:bodyPr>
          <a:lstStyle/>
          <a:p>
            <a:r>
              <a:rPr lang="en-US" sz="3200" dirty="0" smtClean="0"/>
              <a:t> </a:t>
            </a:r>
            <a:endParaRPr lang="fr-CH" sz="3200" dirty="0"/>
          </a:p>
        </p:txBody>
      </p:sp>
      <p:sp>
        <p:nvSpPr>
          <p:cNvPr id="6" name="Rectangle 5"/>
          <p:cNvSpPr/>
          <p:nvPr/>
        </p:nvSpPr>
        <p:spPr>
          <a:xfrm>
            <a:off x="1789073" y="2196353"/>
            <a:ext cx="3274895" cy="614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p:cNvSpPr/>
          <p:nvPr/>
        </p:nvSpPr>
        <p:spPr>
          <a:xfrm>
            <a:off x="1789073" y="7941872"/>
            <a:ext cx="3274895" cy="660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t>
            </a:r>
          </a:p>
        </p:txBody>
      </p:sp>
      <p:sp>
        <p:nvSpPr>
          <p:cNvPr id="8" name="Rectangle 7"/>
          <p:cNvSpPr/>
          <p:nvPr/>
        </p:nvSpPr>
        <p:spPr>
          <a:xfrm>
            <a:off x="1915221" y="24935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p:cNvSpPr/>
          <p:nvPr/>
        </p:nvSpPr>
        <p:spPr>
          <a:xfrm>
            <a:off x="1915221" y="26459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p:cNvSpPr/>
          <p:nvPr/>
        </p:nvSpPr>
        <p:spPr>
          <a:xfrm>
            <a:off x="1915221" y="2353872"/>
            <a:ext cx="545248" cy="5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TextBox 27"/>
          <p:cNvSpPr txBox="1"/>
          <p:nvPr/>
        </p:nvSpPr>
        <p:spPr>
          <a:xfrm>
            <a:off x="1819970" y="973852"/>
            <a:ext cx="4749800" cy="646331"/>
          </a:xfrm>
          <a:prstGeom prst="rect">
            <a:avLst/>
          </a:prstGeom>
          <a:noFill/>
        </p:spPr>
        <p:txBody>
          <a:bodyPr wrap="square" rtlCol="0">
            <a:spAutoFit/>
          </a:bodyPr>
          <a:lstStyle/>
          <a:p>
            <a:endParaRPr lang="en-US" dirty="0" smtClean="0"/>
          </a:p>
          <a:p>
            <a:r>
              <a:rPr lang="en-US" b="1" dirty="0" smtClean="0"/>
              <a:t>localhost:3000/#/</a:t>
            </a:r>
            <a:r>
              <a:rPr lang="en-US" b="1" dirty="0" err="1" smtClean="0">
                <a:sym typeface="Wingdings" panose="05000000000000000000" pitchFamily="2" charset="2"/>
              </a:rPr>
              <a:t>editShoot</a:t>
            </a:r>
            <a:endParaRPr lang="fr-CH" b="1" dirty="0"/>
          </a:p>
        </p:txBody>
      </p:sp>
      <p:sp>
        <p:nvSpPr>
          <p:cNvPr id="11" name="Date Placeholder 10"/>
          <p:cNvSpPr>
            <a:spLocks noGrp="1"/>
          </p:cNvSpPr>
          <p:nvPr>
            <p:ph type="dt" sz="half" idx="10"/>
          </p:nvPr>
        </p:nvSpPr>
        <p:spPr/>
        <p:txBody>
          <a:bodyPr/>
          <a:lstStyle/>
          <a:p>
            <a:fld id="{D6D82E59-B955-4847-A43E-ABC2F871E8E3}" type="datetime1">
              <a:rPr lang="fr-CH" smtClean="0"/>
              <a:t>18.04.2017</a:t>
            </a:fld>
            <a:endParaRPr lang="fr-CH"/>
          </a:p>
        </p:txBody>
      </p:sp>
      <p:sp>
        <p:nvSpPr>
          <p:cNvPr id="12" name="Footer Placeholder 11"/>
          <p:cNvSpPr>
            <a:spLocks noGrp="1"/>
          </p:cNvSpPr>
          <p:nvPr>
            <p:ph type="ftr" sz="quarter" idx="11"/>
          </p:nvPr>
        </p:nvSpPr>
        <p:spPr/>
        <p:txBody>
          <a:bodyPr/>
          <a:lstStyle/>
          <a:p>
            <a:r>
              <a:rPr lang="fr-CH" smtClean="0"/>
              <a:t>Bonjour Mickael</a:t>
            </a:r>
            <a:endParaRPr lang="fr-CH"/>
          </a:p>
        </p:txBody>
      </p:sp>
      <p:sp>
        <p:nvSpPr>
          <p:cNvPr id="13" name="Slide Number Placeholder 12"/>
          <p:cNvSpPr>
            <a:spLocks noGrp="1"/>
          </p:cNvSpPr>
          <p:nvPr>
            <p:ph type="sldNum" sz="quarter" idx="12"/>
          </p:nvPr>
        </p:nvSpPr>
        <p:spPr/>
        <p:txBody>
          <a:bodyPr/>
          <a:lstStyle/>
          <a:p>
            <a:fld id="{85F1FC96-A3DC-4D00-B6A3-7D36A8515320}" type="slidenum">
              <a:rPr lang="fr-CH" smtClean="0"/>
              <a:t>5</a:t>
            </a:fld>
            <a:endParaRPr lang="fr-CH"/>
          </a:p>
        </p:txBody>
      </p:sp>
      <p:graphicFrame>
        <p:nvGraphicFramePr>
          <p:cNvPr id="15" name="Table 14"/>
          <p:cNvGraphicFramePr>
            <a:graphicFrameLocks noGrp="1"/>
          </p:cNvGraphicFramePr>
          <p:nvPr>
            <p:extLst>
              <p:ext uri="{D42A27DB-BD31-4B8C-83A1-F6EECF244321}">
                <p14:modId xmlns:p14="http://schemas.microsoft.com/office/powerpoint/2010/main" val="1081059177"/>
              </p:ext>
            </p:extLst>
          </p:nvPr>
        </p:nvGraphicFramePr>
        <p:xfrm>
          <a:off x="2094269" y="3272942"/>
          <a:ext cx="2664501" cy="370840"/>
        </p:xfrm>
        <a:graphic>
          <a:graphicData uri="http://schemas.openxmlformats.org/drawingml/2006/table">
            <a:tbl>
              <a:tblPr firstRow="1" bandRow="1">
                <a:tableStyleId>{5C22544A-7EE6-4342-B048-85BDC9FD1C3A}</a:tableStyleId>
              </a:tblPr>
              <a:tblGrid>
                <a:gridCol w="888167">
                  <a:extLst>
                    <a:ext uri="{9D8B030D-6E8A-4147-A177-3AD203B41FA5}">
                      <a16:colId xmlns:a16="http://schemas.microsoft.com/office/drawing/2014/main" val="1997375667"/>
                    </a:ext>
                  </a:extLst>
                </a:gridCol>
                <a:gridCol w="888167">
                  <a:extLst>
                    <a:ext uri="{9D8B030D-6E8A-4147-A177-3AD203B41FA5}">
                      <a16:colId xmlns:a16="http://schemas.microsoft.com/office/drawing/2014/main" val="646031017"/>
                    </a:ext>
                  </a:extLst>
                </a:gridCol>
                <a:gridCol w="888167">
                  <a:extLst>
                    <a:ext uri="{9D8B030D-6E8A-4147-A177-3AD203B41FA5}">
                      <a16:colId xmlns:a16="http://schemas.microsoft.com/office/drawing/2014/main" val="259500175"/>
                    </a:ext>
                  </a:extLst>
                </a:gridCol>
              </a:tblGrid>
              <a:tr h="370840">
                <a:tc>
                  <a:txBody>
                    <a:bodyPr/>
                    <a:lstStyle/>
                    <a:p>
                      <a:endParaRPr lang="fr-CH" dirty="0"/>
                    </a:p>
                  </a:txBody>
                  <a:tcPr/>
                </a:tc>
                <a:tc>
                  <a:txBody>
                    <a:bodyPr/>
                    <a:lstStyle/>
                    <a:p>
                      <a:endParaRPr lang="fr-CH"/>
                    </a:p>
                  </a:txBody>
                  <a:tcPr/>
                </a:tc>
                <a:tc>
                  <a:txBody>
                    <a:bodyPr/>
                    <a:lstStyle/>
                    <a:p>
                      <a:endParaRPr lang="fr-CH" dirty="0"/>
                    </a:p>
                  </a:txBody>
                  <a:tcPr/>
                </a:tc>
                <a:extLst>
                  <a:ext uri="{0D108BD9-81ED-4DB2-BD59-A6C34878D82A}">
                    <a16:rowId xmlns:a16="http://schemas.microsoft.com/office/drawing/2014/main" val="339829035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92338176"/>
              </p:ext>
            </p:extLst>
          </p:nvPr>
        </p:nvGraphicFramePr>
        <p:xfrm>
          <a:off x="1861920" y="4487491"/>
          <a:ext cx="3129198" cy="1854200"/>
        </p:xfrm>
        <a:graphic>
          <a:graphicData uri="http://schemas.openxmlformats.org/drawingml/2006/table">
            <a:tbl>
              <a:tblPr firstRow="1" bandRow="1">
                <a:tableStyleId>{5C22544A-7EE6-4342-B048-85BDC9FD1C3A}</a:tableStyleId>
              </a:tblPr>
              <a:tblGrid>
                <a:gridCol w="1043066">
                  <a:extLst>
                    <a:ext uri="{9D8B030D-6E8A-4147-A177-3AD203B41FA5}">
                      <a16:colId xmlns:a16="http://schemas.microsoft.com/office/drawing/2014/main" val="1233794800"/>
                    </a:ext>
                  </a:extLst>
                </a:gridCol>
                <a:gridCol w="1043066">
                  <a:extLst>
                    <a:ext uri="{9D8B030D-6E8A-4147-A177-3AD203B41FA5}">
                      <a16:colId xmlns:a16="http://schemas.microsoft.com/office/drawing/2014/main" val="594913472"/>
                    </a:ext>
                  </a:extLst>
                </a:gridCol>
                <a:gridCol w="1043066">
                  <a:extLst>
                    <a:ext uri="{9D8B030D-6E8A-4147-A177-3AD203B41FA5}">
                      <a16:colId xmlns:a16="http://schemas.microsoft.com/office/drawing/2014/main" val="2272087177"/>
                    </a:ext>
                  </a:extLst>
                </a:gridCol>
              </a:tblGrid>
              <a:tr h="370840">
                <a:tc>
                  <a:txBody>
                    <a:bodyPr/>
                    <a:lstStyle/>
                    <a:p>
                      <a:endParaRPr lang="fr-CH" dirty="0"/>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2293558619"/>
                  </a:ext>
                </a:extLst>
              </a:tr>
              <a:tr h="370840">
                <a:tc>
                  <a:txBody>
                    <a:bodyPr/>
                    <a:lstStyle/>
                    <a:p>
                      <a:endParaRPr lang="fr-CH"/>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562129031"/>
                  </a:ext>
                </a:extLst>
              </a:tr>
              <a:tr h="370840">
                <a:tc>
                  <a:txBody>
                    <a:bodyPr/>
                    <a:lstStyle/>
                    <a:p>
                      <a:endParaRPr lang="fr-CH"/>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3129253406"/>
                  </a:ext>
                </a:extLst>
              </a:tr>
              <a:tr h="370840">
                <a:tc>
                  <a:txBody>
                    <a:bodyPr/>
                    <a:lstStyle/>
                    <a:p>
                      <a:endParaRPr lang="fr-CH"/>
                    </a:p>
                  </a:txBody>
                  <a:tcPr/>
                </a:tc>
                <a:tc>
                  <a:txBody>
                    <a:bodyPr/>
                    <a:lstStyle/>
                    <a:p>
                      <a:endParaRPr lang="fr-CH"/>
                    </a:p>
                  </a:txBody>
                  <a:tcPr/>
                </a:tc>
                <a:tc>
                  <a:txBody>
                    <a:bodyPr/>
                    <a:lstStyle/>
                    <a:p>
                      <a:endParaRPr lang="fr-CH"/>
                    </a:p>
                  </a:txBody>
                  <a:tcPr/>
                </a:tc>
                <a:extLst>
                  <a:ext uri="{0D108BD9-81ED-4DB2-BD59-A6C34878D82A}">
                    <a16:rowId xmlns:a16="http://schemas.microsoft.com/office/drawing/2014/main" val="3802417008"/>
                  </a:ext>
                </a:extLst>
              </a:tr>
              <a:tr h="370840">
                <a:tc>
                  <a:txBody>
                    <a:bodyPr/>
                    <a:lstStyle/>
                    <a:p>
                      <a:endParaRPr lang="fr-CH"/>
                    </a:p>
                  </a:txBody>
                  <a:tcPr/>
                </a:tc>
                <a:tc>
                  <a:txBody>
                    <a:bodyPr/>
                    <a:lstStyle/>
                    <a:p>
                      <a:endParaRPr lang="fr-CH"/>
                    </a:p>
                  </a:txBody>
                  <a:tcPr/>
                </a:tc>
                <a:tc>
                  <a:txBody>
                    <a:bodyPr/>
                    <a:lstStyle/>
                    <a:p>
                      <a:endParaRPr lang="fr-CH" dirty="0"/>
                    </a:p>
                  </a:txBody>
                  <a:tcPr/>
                </a:tc>
                <a:extLst>
                  <a:ext uri="{0D108BD9-81ED-4DB2-BD59-A6C34878D82A}">
                    <a16:rowId xmlns:a16="http://schemas.microsoft.com/office/drawing/2014/main" val="680279141"/>
                  </a:ext>
                </a:extLst>
              </a:tr>
            </a:tbl>
          </a:graphicData>
        </a:graphic>
      </p:graphicFrame>
      <p:sp>
        <p:nvSpPr>
          <p:cNvPr id="17" name="TextBox 16"/>
          <p:cNvSpPr txBox="1"/>
          <p:nvPr/>
        </p:nvSpPr>
        <p:spPr>
          <a:xfrm>
            <a:off x="614597" y="8964118"/>
            <a:ext cx="5231567" cy="2031325"/>
          </a:xfrm>
          <a:prstGeom prst="rect">
            <a:avLst/>
          </a:prstGeom>
          <a:noFill/>
        </p:spPr>
        <p:txBody>
          <a:bodyPr wrap="square" rtlCol="0">
            <a:spAutoFit/>
          </a:bodyPr>
          <a:lstStyle/>
          <a:p>
            <a:r>
              <a:rPr lang="en-US" dirty="0" err="1" smtClean="0"/>
              <a:t>Ajout</a:t>
            </a:r>
            <a:r>
              <a:rPr lang="en-US" dirty="0" smtClean="0"/>
              <a:t> des </a:t>
            </a:r>
            <a:r>
              <a:rPr lang="en-US" dirty="0" err="1" smtClean="0"/>
              <a:t>flèches</a:t>
            </a:r>
            <a:r>
              <a:rPr lang="en-US" dirty="0" smtClean="0"/>
              <a:t> </a:t>
            </a:r>
            <a:r>
              <a:rPr lang="en-US" dirty="0" err="1" smtClean="0"/>
              <a:t>dans</a:t>
            </a:r>
            <a:r>
              <a:rPr lang="en-US" dirty="0" smtClean="0"/>
              <a:t> les </a:t>
            </a:r>
            <a:r>
              <a:rPr lang="en-US" dirty="0" err="1" smtClean="0"/>
              <a:t>carrés</a:t>
            </a:r>
            <a:r>
              <a:rPr lang="en-US" dirty="0" smtClean="0"/>
              <a:t> </a:t>
            </a:r>
            <a:r>
              <a:rPr lang="en-US" dirty="0" err="1" smtClean="0"/>
              <a:t>en</a:t>
            </a:r>
            <a:r>
              <a:rPr lang="en-US" dirty="0" smtClean="0"/>
              <a:t> haut </a:t>
            </a:r>
            <a:r>
              <a:rPr lang="en-US" dirty="0" err="1" smtClean="0"/>
              <a:t>puis</a:t>
            </a:r>
            <a:r>
              <a:rPr lang="en-US" dirty="0" smtClean="0"/>
              <a:t> après </a:t>
            </a:r>
            <a:r>
              <a:rPr lang="en-US" dirty="0" err="1" smtClean="0"/>
              <a:t>pression</a:t>
            </a:r>
            <a:r>
              <a:rPr lang="en-US" dirty="0" smtClean="0"/>
              <a:t> </a:t>
            </a:r>
            <a:r>
              <a:rPr lang="en-US" dirty="0" err="1" smtClean="0"/>
              <a:t>boutton</a:t>
            </a:r>
            <a:r>
              <a:rPr lang="en-US" dirty="0" smtClean="0"/>
              <a:t> Add ! </a:t>
            </a:r>
            <a:r>
              <a:rPr lang="en-US" dirty="0" smtClean="0">
                <a:sym typeface="Wingdings" panose="05000000000000000000" pitchFamily="2" charset="2"/>
              </a:rPr>
              <a:t> POST /</a:t>
            </a:r>
            <a:r>
              <a:rPr lang="en-US" dirty="0" err="1" smtClean="0">
                <a:sym typeface="Wingdings" panose="05000000000000000000" pitchFamily="2" charset="2"/>
              </a:rPr>
              <a:t>api</a:t>
            </a:r>
            <a:r>
              <a:rPr lang="en-US" dirty="0" smtClean="0">
                <a:sym typeface="Wingdings" panose="05000000000000000000" pitchFamily="2" charset="2"/>
              </a:rPr>
              <a:t>/ends</a:t>
            </a:r>
          </a:p>
          <a:p>
            <a:endParaRPr lang="en-US" dirty="0">
              <a:sym typeface="Wingdings" panose="05000000000000000000" pitchFamily="2" charset="2"/>
            </a:endParaRPr>
          </a:p>
          <a:p>
            <a:r>
              <a:rPr lang="en-US" dirty="0" smtClean="0">
                <a:sym typeface="Wingdings" panose="05000000000000000000" pitchFamily="2" charset="2"/>
              </a:rPr>
              <a:t>Mets la </a:t>
            </a:r>
            <a:r>
              <a:rPr lang="en-US" dirty="0" err="1" smtClean="0">
                <a:sym typeface="Wingdings" panose="05000000000000000000" pitchFamily="2" charset="2"/>
              </a:rPr>
              <a:t>volée</a:t>
            </a:r>
            <a:r>
              <a:rPr lang="en-US" dirty="0" smtClean="0">
                <a:sym typeface="Wingdings" panose="05000000000000000000" pitchFamily="2" charset="2"/>
              </a:rPr>
              <a:t> </a:t>
            </a:r>
            <a:r>
              <a:rPr lang="en-US" dirty="0" err="1" smtClean="0">
                <a:sym typeface="Wingdings" panose="05000000000000000000" pitchFamily="2" charset="2"/>
              </a:rPr>
              <a:t>dans</a:t>
            </a:r>
            <a:r>
              <a:rPr lang="en-US" dirty="0" smtClean="0">
                <a:sym typeface="Wingdings" panose="05000000000000000000" pitchFamily="2" charset="2"/>
              </a:rPr>
              <a:t> le tableau</a:t>
            </a:r>
          </a:p>
          <a:p>
            <a:endParaRPr lang="en-US" dirty="0">
              <a:sym typeface="Wingdings" panose="05000000000000000000" pitchFamily="2" charset="2"/>
            </a:endParaRPr>
          </a:p>
          <a:p>
            <a:r>
              <a:rPr lang="en-US" dirty="0" smtClean="0">
                <a:sym typeface="Wingdings" panose="05000000000000000000" pitchFamily="2" charset="2"/>
              </a:rPr>
              <a:t>Fait un GET /</a:t>
            </a:r>
            <a:r>
              <a:rPr lang="en-US" dirty="0" err="1" smtClean="0">
                <a:sym typeface="Wingdings" panose="05000000000000000000" pitchFamily="2" charset="2"/>
              </a:rPr>
              <a:t>api</a:t>
            </a:r>
            <a:r>
              <a:rPr lang="en-US" dirty="0" smtClean="0">
                <a:sym typeface="Wingdings" panose="05000000000000000000" pitchFamily="2" charset="2"/>
              </a:rPr>
              <a:t>/shoots/id pour </a:t>
            </a:r>
            <a:r>
              <a:rPr lang="en-US" dirty="0" err="1" smtClean="0">
                <a:sym typeface="Wingdings" panose="05000000000000000000" pitchFamily="2" charset="2"/>
              </a:rPr>
              <a:t>avoir</a:t>
            </a:r>
            <a:r>
              <a:rPr lang="en-US" dirty="0" smtClean="0">
                <a:sym typeface="Wingdings" panose="05000000000000000000" pitchFamily="2" charset="2"/>
              </a:rPr>
              <a:t> les </a:t>
            </a:r>
            <a:r>
              <a:rPr lang="en-US" dirty="0" err="1" smtClean="0">
                <a:sym typeface="Wingdings" panose="05000000000000000000" pitchFamily="2" charset="2"/>
              </a:rPr>
              <a:t>volées</a:t>
            </a:r>
            <a:r>
              <a:rPr lang="en-US" dirty="0" smtClean="0">
                <a:sym typeface="Wingdings" panose="05000000000000000000" pitchFamily="2" charset="2"/>
              </a:rPr>
              <a:t> déjà </a:t>
            </a:r>
            <a:r>
              <a:rPr lang="en-US" dirty="0" err="1" smtClean="0">
                <a:sym typeface="Wingdings" panose="05000000000000000000" pitchFamily="2" charset="2"/>
              </a:rPr>
              <a:t>faite</a:t>
            </a:r>
            <a:r>
              <a:rPr lang="en-US" dirty="0" smtClean="0">
                <a:sym typeface="Wingdings" panose="05000000000000000000" pitchFamily="2" charset="2"/>
              </a:rPr>
              <a:t> </a:t>
            </a:r>
            <a:r>
              <a:rPr lang="en-US" dirty="0" err="1" smtClean="0">
                <a:sym typeface="Wingdings" panose="05000000000000000000" pitchFamily="2" charset="2"/>
              </a:rPr>
              <a:t>si</a:t>
            </a:r>
            <a:r>
              <a:rPr lang="en-US" dirty="0" smtClean="0">
                <a:sym typeface="Wingdings" panose="05000000000000000000" pitchFamily="2" charset="2"/>
              </a:rPr>
              <a:t> le Shoot </a:t>
            </a:r>
            <a:r>
              <a:rPr lang="en-US" dirty="0" err="1" smtClean="0">
                <a:sym typeface="Wingdings" panose="05000000000000000000" pitchFamily="2" charset="2"/>
              </a:rPr>
              <a:t>est</a:t>
            </a:r>
            <a:r>
              <a:rPr lang="en-US" dirty="0" smtClean="0">
                <a:sym typeface="Wingdings" panose="05000000000000000000" pitchFamily="2" charset="2"/>
              </a:rPr>
              <a:t> déjà </a:t>
            </a:r>
            <a:r>
              <a:rPr lang="en-US" dirty="0" err="1" smtClean="0">
                <a:sym typeface="Wingdings" panose="05000000000000000000" pitchFamily="2" charset="2"/>
              </a:rPr>
              <a:t>entamé</a:t>
            </a:r>
            <a:endParaRPr lang="fr-CH" dirty="0"/>
          </a:p>
        </p:txBody>
      </p:sp>
    </p:spTree>
    <p:extLst>
      <p:ext uri="{BB962C8B-B14F-4D97-AF65-F5344CB8AC3E}">
        <p14:creationId xmlns:p14="http://schemas.microsoft.com/office/powerpoint/2010/main" val="412064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4463</TotalTime>
  <Words>270</Words>
  <Application>Microsoft Office PowerPoint</Application>
  <PresentationFormat>Widescreen</PresentationFormat>
  <Paragraphs>83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Attention !!! Ce sont juste des squelettes, pour voir plus ou moins le fonctionnement de mon appli côté Archers, il faut imaginer que les composants du Framework CSS choisi vont remplacer mes éléments.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Bonjour Mickael</dc:creator>
  <cp:lastModifiedBy>Bonjour Mickael</cp:lastModifiedBy>
  <cp:revision>35</cp:revision>
  <dcterms:created xsi:type="dcterms:W3CDTF">2017-03-28T08:55:33Z</dcterms:created>
  <dcterms:modified xsi:type="dcterms:W3CDTF">2017-04-18T12:52:54Z</dcterms:modified>
</cp:coreProperties>
</file>