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925F-B692-47F4-8FD9-A250DC4DC454}" type="datetimeFigureOut">
              <a:rPr lang="fr-CH" smtClean="0"/>
              <a:t>18.04.2017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89EB-9261-4A0B-8E3D-872EE83149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2923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925F-B692-47F4-8FD9-A250DC4DC454}" type="datetimeFigureOut">
              <a:rPr lang="fr-CH" smtClean="0"/>
              <a:t>18.04.2017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89EB-9261-4A0B-8E3D-872EE83149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654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925F-B692-47F4-8FD9-A250DC4DC454}" type="datetimeFigureOut">
              <a:rPr lang="fr-CH" smtClean="0"/>
              <a:t>18.04.2017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89EB-9261-4A0B-8E3D-872EE83149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468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925F-B692-47F4-8FD9-A250DC4DC454}" type="datetimeFigureOut">
              <a:rPr lang="fr-CH" smtClean="0"/>
              <a:t>18.04.2017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89EB-9261-4A0B-8E3D-872EE83149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712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925F-B692-47F4-8FD9-A250DC4DC454}" type="datetimeFigureOut">
              <a:rPr lang="fr-CH" smtClean="0"/>
              <a:t>18.04.2017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89EB-9261-4A0B-8E3D-872EE83149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681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925F-B692-47F4-8FD9-A250DC4DC454}" type="datetimeFigureOut">
              <a:rPr lang="fr-CH" smtClean="0"/>
              <a:t>18.04.2017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89EB-9261-4A0B-8E3D-872EE83149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589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925F-B692-47F4-8FD9-A250DC4DC454}" type="datetimeFigureOut">
              <a:rPr lang="fr-CH" smtClean="0"/>
              <a:t>18.04.2017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89EB-9261-4A0B-8E3D-872EE83149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12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925F-B692-47F4-8FD9-A250DC4DC454}" type="datetimeFigureOut">
              <a:rPr lang="fr-CH" smtClean="0"/>
              <a:t>18.04.2017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89EB-9261-4A0B-8E3D-872EE83149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770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925F-B692-47F4-8FD9-A250DC4DC454}" type="datetimeFigureOut">
              <a:rPr lang="fr-CH" smtClean="0"/>
              <a:t>18.04.2017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89EB-9261-4A0B-8E3D-872EE83149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047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925F-B692-47F4-8FD9-A250DC4DC454}" type="datetimeFigureOut">
              <a:rPr lang="fr-CH" smtClean="0"/>
              <a:t>18.04.2017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89EB-9261-4A0B-8E3D-872EE83149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28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925F-B692-47F4-8FD9-A250DC4DC454}" type="datetimeFigureOut">
              <a:rPr lang="fr-CH" smtClean="0"/>
              <a:t>18.04.2017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89EB-9261-4A0B-8E3D-872EE83149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0188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A925F-B692-47F4-8FD9-A250DC4DC454}" type="datetimeFigureOut">
              <a:rPr lang="fr-CH" smtClean="0"/>
              <a:t>18.04.2017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789EB-9261-4A0B-8E3D-872EE83149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267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95503" y="1441622"/>
            <a:ext cx="1392194" cy="77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fr-CH" dirty="0"/>
          </a:p>
        </p:txBody>
      </p:sp>
      <p:sp>
        <p:nvSpPr>
          <p:cNvPr id="5" name="Oval 4"/>
          <p:cNvSpPr/>
          <p:nvPr/>
        </p:nvSpPr>
        <p:spPr>
          <a:xfrm>
            <a:off x="1186249" y="1499287"/>
            <a:ext cx="4044777" cy="3932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" name="TextBox 5"/>
          <p:cNvSpPr txBox="1"/>
          <p:nvPr/>
        </p:nvSpPr>
        <p:spPr>
          <a:xfrm>
            <a:off x="2842053" y="1129955"/>
            <a:ext cx="73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fr-CH" dirty="0"/>
          </a:p>
        </p:txBody>
      </p:sp>
      <p:sp>
        <p:nvSpPr>
          <p:cNvPr id="7" name="Oval 6"/>
          <p:cNvSpPr/>
          <p:nvPr/>
        </p:nvSpPr>
        <p:spPr>
          <a:xfrm>
            <a:off x="3690551" y="2215978"/>
            <a:ext cx="988540" cy="9720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VueX</a:t>
            </a:r>
            <a:endParaRPr lang="fr-CH" dirty="0"/>
          </a:p>
        </p:txBody>
      </p:sp>
      <p:sp>
        <p:nvSpPr>
          <p:cNvPr id="8" name="Oval 7"/>
          <p:cNvSpPr/>
          <p:nvPr/>
        </p:nvSpPr>
        <p:spPr>
          <a:xfrm>
            <a:off x="1532237" y="3253946"/>
            <a:ext cx="1359243" cy="14004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endParaRPr lang="fr-CH" dirty="0"/>
          </a:p>
        </p:txBody>
      </p:sp>
      <p:cxnSp>
        <p:nvCxnSpPr>
          <p:cNvPr id="10" name="Straight Arrow Connector 9"/>
          <p:cNvCxnSpPr>
            <a:stCxn id="7" idx="6"/>
            <a:endCxn id="4" idx="1"/>
          </p:cNvCxnSpPr>
          <p:nvPr/>
        </p:nvCxnSpPr>
        <p:spPr>
          <a:xfrm flipV="1">
            <a:off x="4679091" y="1828800"/>
            <a:ext cx="3616412" cy="873211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1"/>
            <a:endCxn id="7" idx="6"/>
          </p:cNvCxnSpPr>
          <p:nvPr/>
        </p:nvCxnSpPr>
        <p:spPr>
          <a:xfrm flipH="1">
            <a:off x="4679091" y="1828800"/>
            <a:ext cx="3616412" cy="873211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1137670" flipH="1">
            <a:off x="5004897" y="1499709"/>
            <a:ext cx="301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L’interaction avec l’API ne se fait qu’avec VueX</a:t>
            </a:r>
            <a:endParaRPr lang="fr-CH" dirty="0"/>
          </a:p>
        </p:txBody>
      </p:sp>
      <p:cxnSp>
        <p:nvCxnSpPr>
          <p:cNvPr id="19" name="Straight Arrow Connector 18"/>
          <p:cNvCxnSpPr>
            <a:stCxn id="8" idx="7"/>
            <a:endCxn id="7" idx="3"/>
          </p:cNvCxnSpPr>
          <p:nvPr/>
        </p:nvCxnSpPr>
        <p:spPr>
          <a:xfrm flipV="1">
            <a:off x="2692423" y="3045687"/>
            <a:ext cx="1142896" cy="413348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92088" y="3575221"/>
            <a:ext cx="1886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L’app va demander le state à VueX qui se charge des datas API</a:t>
            </a:r>
            <a:endParaRPr lang="fr-CH" dirty="0" smtClean="0">
              <a:solidFill>
                <a:schemeClr val="bg1"/>
              </a:solidFill>
            </a:endParaRP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2000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21044" y="2757422"/>
            <a:ext cx="1392194" cy="77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fr-CH" dirty="0"/>
          </a:p>
        </p:txBody>
      </p:sp>
      <p:sp>
        <p:nvSpPr>
          <p:cNvPr id="5" name="Oval 4"/>
          <p:cNvSpPr/>
          <p:nvPr/>
        </p:nvSpPr>
        <p:spPr>
          <a:xfrm>
            <a:off x="1186249" y="1499287"/>
            <a:ext cx="4044777" cy="3932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" name="TextBox 5"/>
          <p:cNvSpPr txBox="1"/>
          <p:nvPr/>
        </p:nvSpPr>
        <p:spPr>
          <a:xfrm>
            <a:off x="2842053" y="1129955"/>
            <a:ext cx="73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fr-CH" dirty="0"/>
          </a:p>
        </p:txBody>
      </p:sp>
      <p:sp>
        <p:nvSpPr>
          <p:cNvPr id="7" name="Oval 6"/>
          <p:cNvSpPr/>
          <p:nvPr/>
        </p:nvSpPr>
        <p:spPr>
          <a:xfrm>
            <a:off x="2691189" y="1572212"/>
            <a:ext cx="988540" cy="9720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VueX</a:t>
            </a:r>
            <a:endParaRPr lang="fr-CH" dirty="0"/>
          </a:p>
        </p:txBody>
      </p:sp>
      <p:sp>
        <p:nvSpPr>
          <p:cNvPr id="8" name="Oval 7"/>
          <p:cNvSpPr/>
          <p:nvPr/>
        </p:nvSpPr>
        <p:spPr>
          <a:xfrm>
            <a:off x="2339536" y="4358683"/>
            <a:ext cx="1738202" cy="10728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</a:p>
        </p:txBody>
      </p:sp>
      <p:cxnSp>
        <p:nvCxnSpPr>
          <p:cNvPr id="12" name="Straight Arrow Connector 11"/>
          <p:cNvCxnSpPr>
            <a:stCxn id="35" idx="0"/>
            <a:endCxn id="7" idx="3"/>
          </p:cNvCxnSpPr>
          <p:nvPr/>
        </p:nvCxnSpPr>
        <p:spPr>
          <a:xfrm flipV="1">
            <a:off x="2506627" y="2401921"/>
            <a:ext cx="329330" cy="1129857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4" idx="1"/>
          </p:cNvCxnSpPr>
          <p:nvPr/>
        </p:nvCxnSpPr>
        <p:spPr>
          <a:xfrm flipV="1">
            <a:off x="4077738" y="3144600"/>
            <a:ext cx="3043306" cy="1750492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91576" y="4165966"/>
            <a:ext cx="169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Dashboard fais une requête à l’API</a:t>
            </a:r>
            <a:endParaRPr lang="fr-CH" dirty="0"/>
          </a:p>
        </p:txBody>
      </p:sp>
      <p:sp>
        <p:nvSpPr>
          <p:cNvPr id="35" name="Oval 34"/>
          <p:cNvSpPr/>
          <p:nvPr/>
        </p:nvSpPr>
        <p:spPr>
          <a:xfrm>
            <a:off x="1333525" y="3531778"/>
            <a:ext cx="2346204" cy="5589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ShootSummary</a:t>
            </a:r>
            <a:endParaRPr lang="fr-CH" dirty="0"/>
          </a:p>
        </p:txBody>
      </p:sp>
      <p:cxnSp>
        <p:nvCxnSpPr>
          <p:cNvPr id="37" name="Straight Arrow Connector 36"/>
          <p:cNvCxnSpPr>
            <a:stCxn id="8" idx="0"/>
            <a:endCxn id="35" idx="4"/>
          </p:cNvCxnSpPr>
          <p:nvPr/>
        </p:nvCxnSpPr>
        <p:spPr>
          <a:xfrm flipH="1" flipV="1">
            <a:off x="2506627" y="4090736"/>
            <a:ext cx="702010" cy="267947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6"/>
            <a:endCxn id="4" idx="1"/>
          </p:cNvCxnSpPr>
          <p:nvPr/>
        </p:nvCxnSpPr>
        <p:spPr>
          <a:xfrm flipV="1">
            <a:off x="3679729" y="3144600"/>
            <a:ext cx="3441315" cy="666657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010289" y="2765730"/>
            <a:ext cx="1997539" cy="58138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ShootDetails</a:t>
            </a:r>
            <a:endParaRPr lang="fr-CH" dirty="0"/>
          </a:p>
        </p:txBody>
      </p:sp>
      <p:cxnSp>
        <p:nvCxnSpPr>
          <p:cNvPr id="48" name="Straight Arrow Connector 47"/>
          <p:cNvCxnSpPr>
            <a:stCxn id="46" idx="0"/>
            <a:endCxn id="7" idx="5"/>
          </p:cNvCxnSpPr>
          <p:nvPr/>
        </p:nvCxnSpPr>
        <p:spPr>
          <a:xfrm flipH="1" flipV="1">
            <a:off x="3534961" y="2401921"/>
            <a:ext cx="474098" cy="363809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448808" y="2404334"/>
            <a:ext cx="1606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 l’utilisateur demande les détails</a:t>
            </a:r>
            <a:endParaRPr lang="fr-CH" dirty="0"/>
          </a:p>
        </p:txBody>
      </p:sp>
      <p:sp>
        <p:nvSpPr>
          <p:cNvPr id="53" name="TextBox 52"/>
          <p:cNvSpPr txBox="1"/>
          <p:nvPr/>
        </p:nvSpPr>
        <p:spPr>
          <a:xfrm>
            <a:off x="434068" y="984841"/>
            <a:ext cx="2072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Une fois les détails </a:t>
            </a:r>
            <a:r>
              <a:rPr lang="en-US" dirty="0" smtClean="0"/>
              <a:t>reçus, </a:t>
            </a:r>
            <a:r>
              <a:rPr lang="en-US" dirty="0" smtClean="0"/>
              <a:t>va les mettre dans VueX</a:t>
            </a:r>
            <a:endParaRPr lang="fr-CH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562629" y="1806283"/>
            <a:ext cx="982604" cy="104865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3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186249" y="1499287"/>
            <a:ext cx="4044777" cy="3932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8" name="Oval 7"/>
          <p:cNvSpPr/>
          <p:nvPr/>
        </p:nvSpPr>
        <p:spPr>
          <a:xfrm>
            <a:off x="1532237" y="3253946"/>
            <a:ext cx="1359243" cy="11502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</p:txBody>
      </p:sp>
      <p:sp>
        <p:nvSpPr>
          <p:cNvPr id="9" name="Oval 8"/>
          <p:cNvSpPr/>
          <p:nvPr/>
        </p:nvSpPr>
        <p:spPr>
          <a:xfrm>
            <a:off x="2691189" y="1572212"/>
            <a:ext cx="988540" cy="9720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VueX</a:t>
            </a:r>
            <a:endParaRPr lang="fr-CH" dirty="0"/>
          </a:p>
        </p:txBody>
      </p:sp>
      <p:cxnSp>
        <p:nvCxnSpPr>
          <p:cNvPr id="12" name="Straight Arrow Connector 11"/>
          <p:cNvCxnSpPr>
            <a:stCxn id="8" idx="0"/>
            <a:endCxn id="9" idx="3"/>
          </p:cNvCxnSpPr>
          <p:nvPr/>
        </p:nvCxnSpPr>
        <p:spPr>
          <a:xfrm flipV="1">
            <a:off x="2211859" y="2401921"/>
            <a:ext cx="624098" cy="85202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49906" y="2544277"/>
            <a:ext cx="27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fr-CH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9" idx="4"/>
            <a:endCxn id="8" idx="7"/>
          </p:cNvCxnSpPr>
          <p:nvPr/>
        </p:nvCxnSpPr>
        <p:spPr>
          <a:xfrm flipH="1">
            <a:off x="2692423" y="2544277"/>
            <a:ext cx="493036" cy="8781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98956" y="2714445"/>
            <a:ext cx="27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fr-CH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56636" y="1769921"/>
            <a:ext cx="1392194" cy="77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fr-CH" dirty="0"/>
          </a:p>
        </p:txBody>
      </p:sp>
      <p:cxnSp>
        <p:nvCxnSpPr>
          <p:cNvPr id="24" name="Straight Arrow Connector 23"/>
          <p:cNvCxnSpPr>
            <a:stCxn id="9" idx="6"/>
            <a:endCxn id="18" idx="1"/>
          </p:cNvCxnSpPr>
          <p:nvPr/>
        </p:nvCxnSpPr>
        <p:spPr>
          <a:xfrm>
            <a:off x="3679729" y="2058245"/>
            <a:ext cx="2576907" cy="98854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83957" y="1787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fr-CH" dirty="0"/>
          </a:p>
        </p:txBody>
      </p:sp>
      <p:cxnSp>
        <p:nvCxnSpPr>
          <p:cNvPr id="29" name="Straight Arrow Connector 28"/>
          <p:cNvCxnSpPr>
            <a:stCxn id="9" idx="5"/>
            <a:endCxn id="8" idx="6"/>
          </p:cNvCxnSpPr>
          <p:nvPr/>
        </p:nvCxnSpPr>
        <p:spPr>
          <a:xfrm flipH="1">
            <a:off x="2891480" y="2401921"/>
            <a:ext cx="643481" cy="142716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59555" y="2976153"/>
            <a:ext cx="29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fr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45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61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Bonjour Mickael</dc:creator>
  <cp:lastModifiedBy>Bonjour Mickael</cp:lastModifiedBy>
  <cp:revision>13</cp:revision>
  <dcterms:created xsi:type="dcterms:W3CDTF">2017-04-11T14:46:02Z</dcterms:created>
  <dcterms:modified xsi:type="dcterms:W3CDTF">2017-04-18T11:42:19Z</dcterms:modified>
</cp:coreProperties>
</file>