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8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8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7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00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Shoot4stats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WEB de gestion de </a:t>
            </a:r>
            <a:r>
              <a:rPr lang="en-US" dirty="0" err="1" smtClean="0"/>
              <a:t>statistiques</a:t>
            </a:r>
            <a:r>
              <a:rPr lang="en-US" dirty="0" smtClean="0"/>
              <a:t> pour le </a:t>
            </a:r>
            <a:r>
              <a:rPr lang="en-US" dirty="0" err="1" smtClean="0"/>
              <a:t>tir</a:t>
            </a:r>
            <a:r>
              <a:rPr lang="en-US" dirty="0" smtClean="0"/>
              <a:t> à </a:t>
            </a:r>
            <a:r>
              <a:rPr lang="en-US" dirty="0" err="1" smtClean="0"/>
              <a:t>l’arc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Contexte</a:t>
            </a:r>
            <a:br>
              <a:rPr lang="en-US" dirty="0" smtClean="0"/>
            </a:b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6277234" y="2290118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5156362" y="2070960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8320217" y="1981790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>
            <a:off x="6767384" y="2019302"/>
            <a:ext cx="531342" cy="270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4767" y="1372971"/>
            <a:ext cx="170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Node.JS execute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979244" y="1475163"/>
            <a:ext cx="1878227" cy="1996826"/>
            <a:chOff x="8979244" y="1372971"/>
            <a:chExt cx="1878227" cy="1996826"/>
          </a:xfrm>
        </p:grpSpPr>
        <p:sp>
          <p:nvSpPr>
            <p:cNvPr id="4" name="Oval 3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36" name="Elbow Connector 35"/>
            <p:cNvCxnSpPr>
              <a:endCxn id="43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45" name="Elbow Connector 44"/>
            <p:cNvCxnSpPr>
              <a:endCxn id="44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endCxn id="49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797118" y="1523144"/>
            <a:ext cx="1685832" cy="2362837"/>
            <a:chOff x="3344562" y="2314832"/>
            <a:chExt cx="1685832" cy="2362837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51" name="Elbow Connector 50"/>
            <p:cNvCxnSpPr>
              <a:endCxn id="52" idx="1"/>
            </p:cNvCxnSpPr>
            <p:nvPr/>
          </p:nvCxnSpPr>
          <p:spPr>
            <a:xfrm rot="16200000" flipH="1">
              <a:off x="3351758" y="3135621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41414" y="3440611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49650" y="3754339"/>
              <a:ext cx="9776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(static folder)</a:t>
              </a:r>
            </a:p>
          </p:txBody>
        </p:sp>
        <p:cxnSp>
          <p:nvCxnSpPr>
            <p:cNvPr id="54" name="Elbow Connector 53"/>
            <p:cNvCxnSpPr>
              <a:endCxn id="53" idx="1"/>
            </p:cNvCxnSpPr>
            <p:nvPr/>
          </p:nvCxnSpPr>
          <p:spPr>
            <a:xfrm rot="16200000" flipH="1">
              <a:off x="3235579" y="3601933"/>
              <a:ext cx="865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7298726" y="3435178"/>
            <a:ext cx="24135" cy="11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66478" y="4580238"/>
            <a:ext cx="331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Créé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et </a:t>
            </a:r>
            <a:r>
              <a:rPr lang="en-US" dirty="0" err="1" smtClean="0"/>
              <a:t>ouvre</a:t>
            </a:r>
            <a:r>
              <a:rPr lang="en-US" dirty="0" smtClean="0"/>
              <a:t> un port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684429" y="5449016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45709" y="5630249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322861" y="5630249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7537350" y="5550242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746991" y="5532396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82861" y="5747450"/>
            <a:ext cx="16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Requêtes</a:t>
            </a:r>
            <a:r>
              <a:rPr lang="en-US" dirty="0" smtClean="0"/>
              <a:t> client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Processus Authentification</a:t>
            </a:r>
            <a:br>
              <a:rPr lang="en-US" dirty="0" smtClean="0"/>
            </a:br>
            <a:endParaRPr lang="fr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7" y="1018677"/>
            <a:ext cx="7160228" cy="58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taille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(</a:t>
            </a:r>
            <a:r>
              <a:rPr lang="en-US" dirty="0" err="1" smtClean="0"/>
              <a:t>chargement</a:t>
            </a:r>
            <a:r>
              <a:rPr lang="en-US" dirty="0" smtClean="0"/>
              <a:t> </a:t>
            </a:r>
            <a:r>
              <a:rPr lang="en-US" dirty="0" err="1" smtClean="0"/>
              <a:t>assez</a:t>
            </a:r>
            <a:r>
              <a:rPr lang="en-US" dirty="0" smtClean="0"/>
              <a:t> long)</a:t>
            </a:r>
          </a:p>
          <a:p>
            <a:r>
              <a:rPr lang="en-US" dirty="0" smtClean="0"/>
              <a:t>Revoir la structure de VueX</a:t>
            </a:r>
          </a:p>
          <a:p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systéme</a:t>
            </a:r>
            <a:r>
              <a:rPr lang="en-US" dirty="0" smtClean="0"/>
              <a:t> de Grid </a:t>
            </a:r>
            <a:r>
              <a:rPr lang="en-US" dirty="0" err="1" smtClean="0"/>
              <a:t>fourni</a:t>
            </a:r>
            <a:r>
              <a:rPr lang="en-US" dirty="0" smtClean="0"/>
              <a:t> par le Framework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l’Authentification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refus</a:t>
            </a:r>
            <a:r>
              <a:rPr lang="en-US" dirty="0" smtClean="0"/>
              <a:t> pour </a:t>
            </a:r>
            <a:r>
              <a:rPr lang="en-US" dirty="0" err="1" smtClean="0"/>
              <a:t>l’email</a:t>
            </a:r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 err="1" smtClean="0"/>
              <a:t>géré</a:t>
            </a:r>
            <a:r>
              <a:rPr lang="en-US" dirty="0" smtClean="0"/>
              <a:t> par VueX</a:t>
            </a:r>
          </a:p>
          <a:p>
            <a:pPr lvl="1"/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r>
              <a:rPr lang="en-US" dirty="0" smtClean="0"/>
              <a:t> de session</a:t>
            </a:r>
          </a:p>
          <a:p>
            <a:pPr lvl="1"/>
            <a:r>
              <a:rPr lang="en-US" dirty="0" err="1" smtClean="0"/>
              <a:t>Garde</a:t>
            </a:r>
            <a:r>
              <a:rPr lang="en-US" dirty="0" smtClean="0"/>
              <a:t> le state connected au lieu de se </a:t>
            </a:r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disconnected</a:t>
            </a:r>
          </a:p>
          <a:p>
            <a:pPr lvl="1"/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7391</TotalTime>
  <Words>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Shoot4stats</vt:lpstr>
      <vt:lpstr>Contexte </vt:lpstr>
      <vt:lpstr>Processus Authentification </vt:lpstr>
      <vt:lpstr>Améliorations</vt:lpstr>
      <vt:lpstr>Erreurs Restantes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18</cp:revision>
  <dcterms:created xsi:type="dcterms:W3CDTF">2017-04-19T09:19:58Z</dcterms:created>
  <dcterms:modified xsi:type="dcterms:W3CDTF">2017-04-24T12:43:27Z</dcterms:modified>
</cp:coreProperties>
</file>