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5" r:id="rId6"/>
    <p:sldId id="270" r:id="rId7"/>
    <p:sldId id="267" r:id="rId8"/>
    <p:sldId id="263" r:id="rId9"/>
    <p:sldId id="259" r:id="rId10"/>
    <p:sldId id="266" r:id="rId11"/>
    <p:sldId id="26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469" autoAdjust="0"/>
  </p:normalViewPr>
  <p:slideViewPr>
    <p:cSldViewPr snapToGrid="0">
      <p:cViewPr varScale="1">
        <p:scale>
          <a:sx n="99" d="100"/>
          <a:sy n="99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56F3-6725-4917-9B9C-348D5D6C0252}" type="datetimeFigureOut">
              <a:rPr lang="fr-CH" smtClean="0"/>
              <a:t>26.04.2017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F26F-CF4B-4075-A0DF-7E39873681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8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9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3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Shoot4stats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WEB de gestion de statistiques pour le tir à l’arc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rencontrés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 </a:t>
            </a:r>
            <a:r>
              <a:rPr lang="en-US" dirty="0" smtClean="0"/>
              <a:t>avec VueX</a:t>
            </a:r>
          </a:p>
          <a:p>
            <a:pPr lvl="1"/>
            <a:r>
              <a:rPr lang="en-US" dirty="0" err="1" smtClean="0"/>
              <a:t>Résolution</a:t>
            </a:r>
            <a:r>
              <a:rPr lang="en-US" dirty="0" smtClean="0"/>
              <a:t> : </a:t>
            </a:r>
            <a:r>
              <a:rPr lang="en-US" b="1" dirty="0" smtClean="0"/>
              <a:t>babel-</a:t>
            </a:r>
            <a:r>
              <a:rPr lang="en-US" b="1" dirty="0" err="1" smtClean="0"/>
              <a:t>polyfill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00" y="1513571"/>
            <a:ext cx="6743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l’Authentification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refus</a:t>
            </a:r>
            <a:r>
              <a:rPr lang="en-US" dirty="0" smtClean="0"/>
              <a:t> pour </a:t>
            </a:r>
            <a:r>
              <a:rPr lang="en-US" dirty="0" err="1" smtClean="0"/>
              <a:t>l’email</a:t>
            </a: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une</a:t>
            </a:r>
            <a:r>
              <a:rPr lang="en-US" dirty="0" smtClean="0"/>
              <a:t> session expire </a:t>
            </a:r>
            <a:r>
              <a:rPr lang="en-US" dirty="0" err="1" smtClean="0"/>
              <a:t>l’appli</a:t>
            </a:r>
            <a:r>
              <a:rPr lang="en-US" dirty="0" smtClean="0"/>
              <a:t> ne le </a:t>
            </a:r>
            <a:r>
              <a:rPr lang="en-US" dirty="0" err="1" smtClean="0"/>
              <a:t>verra</a:t>
            </a:r>
            <a:r>
              <a:rPr lang="en-US" dirty="0" smtClean="0"/>
              <a:t> </a:t>
            </a:r>
            <a:r>
              <a:rPr lang="en-US" dirty="0" smtClean="0"/>
              <a:t>pas</a:t>
            </a:r>
          </a:p>
          <a:p>
            <a:endParaRPr lang="en-US" dirty="0" smtClean="0"/>
          </a:p>
          <a:p>
            <a:r>
              <a:rPr lang="en-US" dirty="0" err="1" smtClean="0"/>
              <a:t>Erreur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i="1" dirty="0" smtClean="0"/>
              <a:t>End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i="1" dirty="0" smtClean="0"/>
              <a:t>Arrow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779646"/>
          </a:xfrm>
        </p:spPr>
        <p:txBody>
          <a:bodyPr/>
          <a:lstStyle/>
          <a:p>
            <a:pPr algn="l"/>
            <a:r>
              <a:rPr lang="en-US" dirty="0" err="1" smtClean="0"/>
              <a:t>Rôles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du </a:t>
            </a:r>
            <a:r>
              <a:rPr lang="en-US" dirty="0" err="1" smtClean="0"/>
              <a:t>développement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39" y="1616946"/>
            <a:ext cx="10353762" cy="4058751"/>
          </a:xfrm>
        </p:spPr>
        <p:txBody>
          <a:bodyPr/>
          <a:lstStyle/>
          <a:p>
            <a:r>
              <a:rPr lang="en-US" dirty="0" err="1" smtClean="0"/>
              <a:t>Testeurs</a:t>
            </a:r>
            <a:r>
              <a:rPr lang="en-US" dirty="0" smtClean="0"/>
              <a:t> : Entourage, Archers et </a:t>
            </a:r>
            <a:r>
              <a:rPr lang="en-US" dirty="0" err="1" smtClean="0"/>
              <a:t>Moi-même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Chef de </a:t>
            </a:r>
            <a:r>
              <a:rPr lang="en-US" dirty="0" err="1" smtClean="0"/>
              <a:t>projet</a:t>
            </a:r>
            <a:r>
              <a:rPr lang="en-US" dirty="0" smtClean="0"/>
              <a:t> : Stefano Nepa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err="1" smtClean="0"/>
              <a:t>Développeur</a:t>
            </a:r>
            <a:r>
              <a:rPr lang="en-US" dirty="0" smtClean="0"/>
              <a:t> : </a:t>
            </a:r>
            <a:r>
              <a:rPr lang="en-US" dirty="0" err="1" smtClean="0"/>
              <a:t>Moi-même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Client : Stefano et </a:t>
            </a:r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même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91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132" y="2808740"/>
            <a:ext cx="3242149" cy="733531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04397" cy="75824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Contexte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140760" y="2506383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4019888" y="2287225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7183743" y="2198055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>
            <a:off x="5630910" y="2235567"/>
            <a:ext cx="531342" cy="270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293" y="1589236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Node.JS execute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842770" y="1691428"/>
            <a:ext cx="1878227" cy="1996826"/>
            <a:chOff x="8979244" y="1372971"/>
            <a:chExt cx="1878227" cy="1996826"/>
          </a:xfrm>
        </p:grpSpPr>
        <p:sp>
          <p:nvSpPr>
            <p:cNvPr id="4" name="Oval 3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36" name="Elbow Connector 35"/>
            <p:cNvCxnSpPr>
              <a:endCxn id="43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45" name="Elbow Connector 44"/>
            <p:cNvCxnSpPr>
              <a:endCxn id="44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endCxn id="49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60644" y="1739409"/>
            <a:ext cx="2117648" cy="2419723"/>
            <a:chOff x="3344562" y="2314832"/>
            <a:chExt cx="2117648" cy="2419723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51" name="Elbow Connector 50"/>
            <p:cNvCxnSpPr>
              <a:endCxn id="52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38781" y="4088224"/>
              <a:ext cx="1623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(static folder)</a:t>
              </a:r>
            </a:p>
          </p:txBody>
        </p:sp>
        <p:cxnSp>
          <p:nvCxnSpPr>
            <p:cNvPr id="54" name="Elbow Connector 53"/>
            <p:cNvCxnSpPr>
              <a:endCxn id="53" idx="1"/>
            </p:cNvCxnSpPr>
            <p:nvPr/>
          </p:nvCxnSpPr>
          <p:spPr>
            <a:xfrm rot="16200000" flipH="1">
              <a:off x="3160216" y="3732824"/>
              <a:ext cx="1000927" cy="3562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6162252" y="3651443"/>
            <a:ext cx="80626" cy="10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61443" y="4727695"/>
            <a:ext cx="116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Créé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564431" y="5304192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25711" y="5485425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202863" y="5485425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417352" y="5405418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626993" y="5387572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05932" y="5601752"/>
            <a:ext cx="16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Requêtes</a:t>
            </a:r>
            <a:r>
              <a:rPr lang="en-US" dirty="0" smtClean="0"/>
              <a:t> client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10120056" y="1623444"/>
            <a:ext cx="1164657" cy="1149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CH" dirty="0"/>
          </a:p>
        </p:txBody>
      </p:sp>
      <p:cxnSp>
        <p:nvCxnSpPr>
          <p:cNvPr id="16" name="Elbow Connector 15"/>
          <p:cNvCxnSpPr>
            <a:stCxn id="44" idx="3"/>
            <a:endCxn id="12" idx="4"/>
          </p:cNvCxnSpPr>
          <p:nvPr/>
        </p:nvCxnSpPr>
        <p:spPr>
          <a:xfrm flipV="1">
            <a:off x="8811032" y="2772665"/>
            <a:ext cx="1891353" cy="449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0888" y="914400"/>
            <a:ext cx="961310" cy="99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endParaRPr lang="fr-CH" dirty="0"/>
          </a:p>
        </p:txBody>
      </p:sp>
      <p:cxnSp>
        <p:nvCxnSpPr>
          <p:cNvPr id="39" name="Elbow Connector 38"/>
          <p:cNvCxnSpPr>
            <a:endCxn id="40" idx="1"/>
          </p:cNvCxnSpPr>
          <p:nvPr/>
        </p:nvCxnSpPr>
        <p:spPr>
          <a:xfrm rot="16200000" flipH="1">
            <a:off x="429920" y="1708399"/>
            <a:ext cx="624812" cy="354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9576" y="20133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</p:txBody>
      </p:sp>
      <p:cxnSp>
        <p:nvCxnSpPr>
          <p:cNvPr id="20" name="Straight Arrow Connector 19"/>
          <p:cNvCxnSpPr>
            <a:stCxn id="18" idx="6"/>
            <a:endCxn id="5" idx="1"/>
          </p:cNvCxnSpPr>
          <p:nvPr/>
        </p:nvCxnSpPr>
        <p:spPr>
          <a:xfrm>
            <a:off x="1452198" y="1413401"/>
            <a:ext cx="1407503" cy="48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195917">
            <a:off x="1463944" y="1152375"/>
            <a:ext cx="22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Compilé</a:t>
            </a:r>
            <a:r>
              <a:rPr lang="en-US" dirty="0" smtClean="0"/>
              <a:t> (webpack)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17920" cy="866274"/>
          </a:xfrm>
        </p:spPr>
        <p:txBody>
          <a:bodyPr/>
          <a:lstStyle/>
          <a:p>
            <a:pPr algn="l"/>
            <a:r>
              <a:rPr lang="en-US" dirty="0" smtClean="0"/>
              <a:t>ExpressJS </a:t>
            </a:r>
            <a:r>
              <a:rPr lang="en-US" dirty="0" err="1" smtClean="0"/>
              <a:t>routage</a:t>
            </a:r>
            <a:r>
              <a:rPr lang="en-US" dirty="0" smtClean="0"/>
              <a:t> </a:t>
            </a:r>
            <a:r>
              <a:rPr lang="en-US" i="1" dirty="0" smtClean="0"/>
              <a:t>backend</a:t>
            </a:r>
            <a:endParaRPr lang="fr-CH" i="1" dirty="0"/>
          </a:p>
        </p:txBody>
      </p:sp>
      <p:cxnSp>
        <p:nvCxnSpPr>
          <p:cNvPr id="5" name="Straight Arrow Connector 4"/>
          <p:cNvCxnSpPr>
            <a:stCxn id="12" idx="6"/>
            <a:endCxn id="10" idx="2"/>
          </p:cNvCxnSpPr>
          <p:nvPr/>
        </p:nvCxnSpPr>
        <p:spPr>
          <a:xfrm flipV="1">
            <a:off x="4822257" y="2616286"/>
            <a:ext cx="2521819" cy="10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6"/>
            <a:endCxn id="11" idx="2"/>
          </p:cNvCxnSpPr>
          <p:nvPr/>
        </p:nvCxnSpPr>
        <p:spPr>
          <a:xfrm>
            <a:off x="4822257" y="3628725"/>
            <a:ext cx="2521819" cy="11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85048">
            <a:off x="5726268" y="2672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/…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 rot="1568273">
            <a:off x="5706869" y="420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fr-CH" dirty="0"/>
          </a:p>
        </p:txBody>
      </p:sp>
      <p:sp>
        <p:nvSpPr>
          <p:cNvPr id="10" name="Oval 9"/>
          <p:cNvSpPr/>
          <p:nvPr/>
        </p:nvSpPr>
        <p:spPr>
          <a:xfrm>
            <a:off x="7344076" y="2133236"/>
            <a:ext cx="1318661" cy="96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11" name="Oval 10"/>
          <p:cNvSpPr/>
          <p:nvPr/>
        </p:nvSpPr>
        <p:spPr>
          <a:xfrm>
            <a:off x="7344076" y="4263991"/>
            <a:ext cx="1193533" cy="102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SPA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3378467" y="2964581"/>
            <a:ext cx="1443790" cy="1328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Serveur</a:t>
            </a:r>
            <a:r>
              <a:rPr lang="en-US" dirty="0" smtClean="0"/>
              <a:t> Express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10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247" y="2946243"/>
            <a:ext cx="7365145" cy="7772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/>
              <a:t>d’authentification</a:t>
            </a:r>
            <a:r>
              <a:rPr lang="en-US" dirty="0" smtClean="0"/>
              <a:t> </a:t>
            </a:r>
            <a:r>
              <a:rPr lang="en-US" i="1" dirty="0" smtClean="0"/>
              <a:t>Frontend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43" y="1064647"/>
            <a:ext cx="4947990" cy="1097378"/>
          </a:xfrm>
        </p:spPr>
        <p:txBody>
          <a:bodyPr/>
          <a:lstStyle/>
          <a:p>
            <a:r>
              <a:rPr lang="en-US" dirty="0" smtClean="0"/>
              <a:t>VueX et Flux : Gestion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réactives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5" name="Rounded Rectangle 4"/>
          <p:cNvSpPr/>
          <p:nvPr/>
        </p:nvSpPr>
        <p:spPr>
          <a:xfrm>
            <a:off x="1474768" y="3402470"/>
            <a:ext cx="2656573" cy="866274"/>
          </a:xfrm>
          <a:prstGeom prst="round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6429676" y="2300438"/>
            <a:ext cx="1366787" cy="111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9124749" y="3416968"/>
            <a:ext cx="1689233" cy="15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Mutations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6506677" y="4515549"/>
            <a:ext cx="1270535" cy="118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fr-CH" dirty="0"/>
          </a:p>
        </p:txBody>
      </p:sp>
      <p:sp>
        <p:nvSpPr>
          <p:cNvPr id="9" name="Rounded Rectangle 8"/>
          <p:cNvSpPr/>
          <p:nvPr/>
        </p:nvSpPr>
        <p:spPr>
          <a:xfrm>
            <a:off x="6256420" y="1963554"/>
            <a:ext cx="4706755" cy="4206240"/>
          </a:xfrm>
          <a:prstGeom prst="roundRect">
            <a:avLst/>
          </a:prstGeom>
          <a:noFill/>
          <a:ln w="28575">
            <a:solidFill>
              <a:srgbClr val="026E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/>
          <p:cNvSpPr txBox="1"/>
          <p:nvPr/>
        </p:nvSpPr>
        <p:spPr>
          <a:xfrm>
            <a:off x="9598269" y="1594222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VueX</a:t>
            </a:r>
            <a:endParaRPr lang="fr-CH" dirty="0"/>
          </a:p>
        </p:txBody>
      </p:sp>
      <p:cxnSp>
        <p:nvCxnSpPr>
          <p:cNvPr id="12" name="Elbow Connector 11"/>
          <p:cNvCxnSpPr>
            <a:stCxn id="5" idx="0"/>
            <a:endCxn id="6" idx="2"/>
          </p:cNvCxnSpPr>
          <p:nvPr/>
        </p:nvCxnSpPr>
        <p:spPr>
          <a:xfrm rot="5400000" flipH="1" flipV="1">
            <a:off x="4344482" y="1317277"/>
            <a:ext cx="543767" cy="3626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6"/>
            <a:endCxn id="7" idx="0"/>
          </p:cNvCxnSpPr>
          <p:nvPr/>
        </p:nvCxnSpPr>
        <p:spPr>
          <a:xfrm>
            <a:off x="7796463" y="2858703"/>
            <a:ext cx="2172903" cy="558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8" idx="6"/>
          </p:cNvCxnSpPr>
          <p:nvPr/>
        </p:nvCxnSpPr>
        <p:spPr>
          <a:xfrm rot="5400000">
            <a:off x="8777688" y="3918033"/>
            <a:ext cx="191202" cy="2192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5" idx="2"/>
          </p:cNvCxnSpPr>
          <p:nvPr/>
        </p:nvCxnSpPr>
        <p:spPr>
          <a:xfrm rot="10800000">
            <a:off x="2803055" y="4268745"/>
            <a:ext cx="3703622" cy="840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3676548" y="2498346"/>
            <a:ext cx="26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l’execution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6535553" y="500514"/>
            <a:ext cx="1155031" cy="1074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3" name="Straight Arrow Connector 22"/>
          <p:cNvCxnSpPr>
            <a:stCxn id="21" idx="4"/>
            <a:endCxn id="6" idx="0"/>
          </p:cNvCxnSpPr>
          <p:nvPr/>
        </p:nvCxnSpPr>
        <p:spPr>
          <a:xfrm>
            <a:off x="7113069" y="1574972"/>
            <a:ext cx="1" cy="72546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0245" y="25091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la modification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8169020" y="4733843"/>
            <a:ext cx="14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Modifie</a:t>
            </a:r>
            <a:endParaRPr lang="fr-CH" dirty="0"/>
          </a:p>
        </p:txBody>
      </p:sp>
      <p:sp>
        <p:nvSpPr>
          <p:cNvPr id="26" name="TextBox 25"/>
          <p:cNvSpPr txBox="1"/>
          <p:nvPr/>
        </p:nvSpPr>
        <p:spPr>
          <a:xfrm>
            <a:off x="3291538" y="5084619"/>
            <a:ext cx="29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Re-Rends le Composant </a:t>
            </a:r>
            <a:r>
              <a:rPr lang="en-US" dirty="0" err="1" smtClean="0"/>
              <a:t>Vue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0" y="2935705"/>
            <a:ext cx="6862813" cy="770021"/>
          </a:xfrm>
        </p:spPr>
        <p:txBody>
          <a:bodyPr/>
          <a:lstStyle/>
          <a:p>
            <a:pPr algn="l"/>
            <a:r>
              <a:rPr lang="en-US" dirty="0" err="1" smtClean="0"/>
              <a:t>Fonctionnement</a:t>
            </a:r>
            <a:r>
              <a:rPr lang="en-US" dirty="0" smtClean="0"/>
              <a:t> </a:t>
            </a:r>
            <a:r>
              <a:rPr lang="en-US" dirty="0" err="1" smtClean="0"/>
              <a:t>requêtes</a:t>
            </a:r>
            <a:r>
              <a:rPr lang="en-US" dirty="0" smtClean="0"/>
              <a:t> API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519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504"/>
            <a:ext cx="9404723" cy="733434"/>
          </a:xfrm>
        </p:spPr>
        <p:txBody>
          <a:bodyPr/>
          <a:lstStyle/>
          <a:p>
            <a:pPr algn="l"/>
            <a:r>
              <a:rPr lang="en-US" dirty="0" err="1" smtClean="0"/>
              <a:t>Avantages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Liaison à la BDD se fait via </a:t>
            </a:r>
            <a:r>
              <a:rPr lang="en-US" dirty="0" smtClean="0"/>
              <a:t>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Changement</a:t>
            </a:r>
            <a:r>
              <a:rPr lang="en-US" dirty="0" smtClean="0"/>
              <a:t> </a:t>
            </a:r>
            <a:r>
              <a:rPr lang="en-US" dirty="0" err="1" smtClean="0"/>
              <a:t>langage</a:t>
            </a:r>
            <a:r>
              <a:rPr lang="en-US" dirty="0" smtClean="0"/>
              <a:t> Base possible</a:t>
            </a:r>
          </a:p>
        </p:txBody>
      </p:sp>
      <p:pic>
        <p:nvPicPr>
          <p:cNvPr id="2050" name="Picture 2" descr="Sequelize | The Node.js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156688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70897" y="3851771"/>
            <a:ext cx="2878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solidFill>
                  <a:srgbClr val="2F406A"/>
                </a:solidFill>
                <a:latin typeface="Titillium Web"/>
              </a:rPr>
              <a:t>Sequelize</a:t>
            </a:r>
            <a:endParaRPr lang="fr-CH" sz="4800" dirty="0"/>
          </a:p>
        </p:txBody>
      </p:sp>
    </p:spTree>
    <p:extLst>
      <p:ext uri="{BB962C8B-B14F-4D97-AF65-F5344CB8AC3E}">
        <p14:creationId xmlns:p14="http://schemas.microsoft.com/office/powerpoint/2010/main" val="32515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Design Pattern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4" y="2052917"/>
            <a:ext cx="8946541" cy="2444941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Material design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épuré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</a:p>
          <a:p>
            <a:endParaRPr lang="en-US" dirty="0" smtClean="0"/>
          </a:p>
          <a:p>
            <a:r>
              <a:rPr lang="en-US" dirty="0" err="1" smtClean="0"/>
              <a:t>Boutons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 des </a:t>
            </a:r>
            <a:r>
              <a:rPr lang="en-US" dirty="0" err="1" smtClean="0"/>
              <a:t>flèches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Thème</a:t>
            </a:r>
            <a:r>
              <a:rPr lang="en-US" dirty="0" smtClean="0"/>
              <a:t> de </a:t>
            </a:r>
            <a:r>
              <a:rPr lang="en-US" dirty="0" err="1" smtClean="0"/>
              <a:t>couleurs</a:t>
            </a:r>
            <a:endParaRPr lang="en-US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0" y="4120577"/>
            <a:ext cx="1778089" cy="17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3" y="1444901"/>
            <a:ext cx="14478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76" y="1710971"/>
            <a:ext cx="378452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5" y="2080406"/>
            <a:ext cx="11117179" cy="2597471"/>
          </a:xfrm>
        </p:spPr>
        <p:txBody>
          <a:bodyPr numCol="2"/>
          <a:lstStyle/>
          <a:p>
            <a:r>
              <a:rPr lang="en-US" dirty="0" err="1" smtClean="0"/>
              <a:t>Chargement</a:t>
            </a:r>
            <a:r>
              <a:rPr lang="en-US" dirty="0" smtClean="0"/>
              <a:t> </a:t>
            </a:r>
            <a:r>
              <a:rPr lang="en-US" dirty="0" smtClean="0"/>
              <a:t>plus </a:t>
            </a:r>
            <a:r>
              <a:rPr lang="en-US" dirty="0" err="1" smtClean="0"/>
              <a:t>rapide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 de VueX</a:t>
            </a:r>
          </a:p>
          <a:p>
            <a:endParaRPr lang="en-US" dirty="0" smtClean="0"/>
          </a:p>
          <a:p>
            <a:r>
              <a:rPr lang="en-US" dirty="0" err="1" smtClean="0"/>
              <a:t>Systéme</a:t>
            </a:r>
            <a:r>
              <a:rPr lang="en-US" dirty="0" smtClean="0"/>
              <a:t> de Grid</a:t>
            </a:r>
          </a:p>
          <a:p>
            <a:endParaRPr lang="en-US" dirty="0" smtClean="0"/>
          </a:p>
          <a:p>
            <a:r>
              <a:rPr lang="en-US" dirty="0" err="1" smtClean="0"/>
              <a:t>Utiliser</a:t>
            </a:r>
            <a:r>
              <a:rPr lang="en-US" dirty="0"/>
              <a:t> </a:t>
            </a:r>
            <a:r>
              <a:rPr lang="en-US" dirty="0" err="1" smtClean="0"/>
              <a:t>mieux</a:t>
            </a:r>
            <a:r>
              <a:rPr lang="en-US" dirty="0" smtClean="0"/>
              <a:t> </a:t>
            </a:r>
            <a:r>
              <a:rPr lang="en-US" dirty="0" err="1" smtClean="0"/>
              <a:t>l’espace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Revoir le </a:t>
            </a:r>
            <a:r>
              <a:rPr lang="en-US" dirty="0" smtClean="0"/>
              <a:t>design des </a:t>
            </a:r>
            <a:r>
              <a:rPr lang="en-US" i="1" dirty="0" smtClean="0"/>
              <a:t>cards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7653</TotalTime>
  <Words>183</Words>
  <Application>Microsoft Office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Titillium Web</vt:lpstr>
      <vt:lpstr>Wingdings 3</vt:lpstr>
      <vt:lpstr>Ion</vt:lpstr>
      <vt:lpstr>Shoot4stats</vt:lpstr>
      <vt:lpstr>Contexte</vt:lpstr>
      <vt:lpstr>ExpressJS routage backend</vt:lpstr>
      <vt:lpstr>Processus d’authentification Frontend</vt:lpstr>
      <vt:lpstr>VueX</vt:lpstr>
      <vt:lpstr>Fonctionnement requêtes API</vt:lpstr>
      <vt:lpstr>Avantages</vt:lpstr>
      <vt:lpstr>Design Pattern</vt:lpstr>
      <vt:lpstr>Améliorations</vt:lpstr>
      <vt:lpstr>Problèmes rencontrés</vt:lpstr>
      <vt:lpstr>Erreurs Restantes</vt:lpstr>
      <vt:lpstr>Rôles lors du développement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48</cp:revision>
  <dcterms:created xsi:type="dcterms:W3CDTF">2017-04-19T09:19:58Z</dcterms:created>
  <dcterms:modified xsi:type="dcterms:W3CDTF">2017-04-26T08:54:47Z</dcterms:modified>
</cp:coreProperties>
</file>