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58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9490" autoAdjust="0"/>
  </p:normalViewPr>
  <p:slideViewPr>
    <p:cSldViewPr snapToGrid="0">
      <p:cViewPr varScale="1">
        <p:scale>
          <a:sx n="104" d="100"/>
          <a:sy n="104" d="100"/>
        </p:scale>
        <p:origin x="6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8D0B-75E7-46B4-A8EB-8F94CB2F13E4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20A8A-E428-48D1-9371-8F9FEAEE72F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00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bouton</a:t>
            </a:r>
            <a:r>
              <a:rPr lang="en-US" dirty="0" smtClean="0"/>
              <a:t> Add , </a:t>
            </a:r>
            <a:r>
              <a:rPr lang="en-US" dirty="0" err="1" smtClean="0"/>
              <a:t>ajoute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défaut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tir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vollées</a:t>
            </a:r>
            <a:r>
              <a:rPr lang="en-US" baseline="0" dirty="0" smtClean="0"/>
              <a:t> de 3 </a:t>
            </a:r>
            <a:r>
              <a:rPr lang="en-US" baseline="0" dirty="0" err="1" smtClean="0"/>
              <a:t>flèches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choisir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flèches</a:t>
            </a:r>
            <a:r>
              <a:rPr lang="en-US" baseline="0" dirty="0" smtClean="0"/>
              <a:t> 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20A8A-E428-48D1-9371-8F9FEAEE72F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77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Possibilité</a:t>
            </a:r>
            <a:r>
              <a:rPr lang="en-US" dirty="0" smtClean="0"/>
              <a:t> de modifier le </a:t>
            </a:r>
            <a:r>
              <a:rPr lang="en-US" dirty="0" err="1" smtClean="0"/>
              <a:t>tir</a:t>
            </a:r>
            <a:r>
              <a:rPr lang="en-US" dirty="0" smtClean="0"/>
              <a:t> ? </a:t>
            </a:r>
            <a:r>
              <a:rPr lang="en-US" dirty="0" smtClean="0">
                <a:sym typeface="Wingdings" panose="05000000000000000000" pitchFamily="2" charset="2"/>
              </a:rPr>
              <a:t> à </a:t>
            </a:r>
            <a:r>
              <a:rPr lang="en-US" dirty="0" err="1" smtClean="0">
                <a:sym typeface="Wingdings" panose="05000000000000000000" pitchFamily="2" charset="2"/>
              </a:rPr>
              <a:t>voir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Selon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si</a:t>
            </a:r>
            <a:r>
              <a:rPr lang="en-US" dirty="0" smtClean="0">
                <a:sym typeface="Wingdings" panose="05000000000000000000" pitchFamily="2" charset="2"/>
              </a:rPr>
              <a:t> coach </a:t>
            </a:r>
            <a:r>
              <a:rPr lang="en-US" dirty="0" err="1" smtClean="0">
                <a:sym typeface="Wingdings" panose="05000000000000000000" pitchFamily="2" charset="2"/>
              </a:rPr>
              <a:t>ou</a:t>
            </a:r>
            <a:r>
              <a:rPr lang="en-US" dirty="0" smtClean="0">
                <a:sym typeface="Wingdings" panose="05000000000000000000" pitchFamily="2" charset="2"/>
              </a:rPr>
              <a:t> archer ?)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20A8A-E428-48D1-9371-8F9FEAEE72FA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4924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Lors</a:t>
            </a:r>
            <a:r>
              <a:rPr lang="en-US" dirty="0" smtClean="0"/>
              <a:t> du add shooting </a:t>
            </a:r>
            <a:r>
              <a:rPr lang="en-US" dirty="0" smtClean="0">
                <a:sym typeface="Wingdings" panose="05000000000000000000" pitchFamily="2" charset="2"/>
              </a:rPr>
              <a:t> post </a:t>
            </a:r>
            <a:r>
              <a:rPr lang="en-US" dirty="0" err="1" smtClean="0">
                <a:sym typeface="Wingdings" panose="05000000000000000000" pitchFamily="2" charset="2"/>
              </a:rPr>
              <a:t>une</a:t>
            </a:r>
            <a:r>
              <a:rPr lang="en-US" baseline="0" dirty="0" smtClean="0">
                <a:sym typeface="Wingdings" panose="05000000000000000000" pitchFamily="2" charset="2"/>
              </a:rPr>
              <a:t> update de la table shoot avec la </a:t>
            </a:r>
            <a:r>
              <a:rPr lang="en-US" baseline="0" dirty="0" err="1" smtClean="0">
                <a:sym typeface="Wingdings" panose="05000000000000000000" pitchFamily="2" charset="2"/>
              </a:rPr>
              <a:t>moyenne</a:t>
            </a:r>
            <a:r>
              <a:rPr lang="en-US" baseline="0" dirty="0" smtClean="0">
                <a:sym typeface="Wingdings" panose="05000000000000000000" pitchFamily="2" charset="2"/>
              </a:rPr>
              <a:t> et le total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20A8A-E428-48D1-9371-8F9FEAEE72F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939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flèche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permet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d’enlever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une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flèche</a:t>
            </a:r>
            <a:r>
              <a:rPr lang="en-US" dirty="0" smtClean="0">
                <a:sym typeface="Wingdings" panose="05000000000000000000" pitchFamily="2" charset="2"/>
              </a:rPr>
              <a:t> à </a:t>
            </a:r>
            <a:r>
              <a:rPr lang="en-US" dirty="0" err="1" smtClean="0">
                <a:sym typeface="Wingdings" panose="05000000000000000000" pitchFamily="2" charset="2"/>
              </a:rPr>
              <a:t>moins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qu’il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n’y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aie</a:t>
            </a:r>
            <a:r>
              <a:rPr lang="en-US" dirty="0" smtClean="0">
                <a:sym typeface="Wingdings" panose="05000000000000000000" pitchFamily="2" charset="2"/>
              </a:rPr>
              <a:t> plus, </a:t>
            </a:r>
            <a:r>
              <a:rPr lang="en-US" dirty="0" err="1" smtClean="0">
                <a:sym typeface="Wingdings" panose="05000000000000000000" pitchFamily="2" charset="2"/>
              </a:rPr>
              <a:t>dans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cas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cela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retourne</a:t>
            </a:r>
            <a:r>
              <a:rPr lang="en-US" baseline="0" dirty="0" smtClean="0">
                <a:sym typeface="Wingdings" panose="05000000000000000000" pitchFamily="2" charset="2"/>
              </a:rPr>
              <a:t> au menu Client2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Le </a:t>
            </a:r>
            <a:r>
              <a:rPr lang="en-US" baseline="0" dirty="0" err="1" smtClean="0">
                <a:sym typeface="Wingdings" panose="05000000000000000000" pitchFamily="2" charset="2"/>
              </a:rPr>
              <a:t>nbre</a:t>
            </a:r>
            <a:r>
              <a:rPr lang="en-US" baseline="0" dirty="0" smtClean="0">
                <a:sym typeface="Wingdings" panose="05000000000000000000" pitchFamily="2" charset="2"/>
              </a:rPr>
              <a:t> de </a:t>
            </a:r>
            <a:r>
              <a:rPr lang="en-US" baseline="0" dirty="0" err="1" smtClean="0">
                <a:sym typeface="Wingdings" panose="05000000000000000000" pitchFamily="2" charset="2"/>
              </a:rPr>
              <a:t>flèches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n’est</a:t>
            </a:r>
            <a:r>
              <a:rPr lang="en-US" baseline="0" dirty="0" smtClean="0">
                <a:sym typeface="Wingdings" panose="05000000000000000000" pitchFamily="2" charset="2"/>
              </a:rPr>
              <a:t> pas </a:t>
            </a:r>
            <a:r>
              <a:rPr lang="en-US" baseline="0" dirty="0" err="1" smtClean="0">
                <a:sym typeface="Wingdings" panose="05000000000000000000" pitchFamily="2" charset="2"/>
              </a:rPr>
              <a:t>défini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ou</a:t>
            </a:r>
            <a:r>
              <a:rPr lang="en-US" baseline="0" dirty="0" smtClean="0">
                <a:sym typeface="Wingdings" panose="05000000000000000000" pitchFamily="2" charset="2"/>
              </a:rPr>
              <a:t> entre 3 et 6 </a:t>
            </a:r>
            <a:r>
              <a:rPr lang="en-US" baseline="0" dirty="0" err="1" smtClean="0">
                <a:sym typeface="Wingdings" panose="05000000000000000000" pitchFamily="2" charset="2"/>
              </a:rPr>
              <a:t>défini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lors</a:t>
            </a:r>
            <a:r>
              <a:rPr lang="en-US" baseline="0" dirty="0" smtClean="0">
                <a:sym typeface="Wingdings" panose="05000000000000000000" pitchFamily="2" charset="2"/>
              </a:rPr>
              <a:t> de la creation du </a:t>
            </a:r>
            <a:r>
              <a:rPr lang="en-US" baseline="0" dirty="0" err="1" smtClean="0">
                <a:sym typeface="Wingdings" panose="05000000000000000000" pitchFamily="2" charset="2"/>
              </a:rPr>
              <a:t>tir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Le Add </a:t>
            </a:r>
            <a:r>
              <a:rPr lang="en-US" baseline="0" dirty="0" err="1" smtClean="0">
                <a:sym typeface="Wingdings" panose="05000000000000000000" pitchFamily="2" charset="2"/>
              </a:rPr>
              <a:t>ajoute</a:t>
            </a:r>
            <a:r>
              <a:rPr lang="en-US" baseline="0" dirty="0" smtClean="0">
                <a:sym typeface="Wingdings" panose="05000000000000000000" pitchFamily="2" charset="2"/>
              </a:rPr>
              <a:t> les </a:t>
            </a:r>
            <a:r>
              <a:rPr lang="en-US" baseline="0" dirty="0" err="1" smtClean="0">
                <a:sym typeface="Wingdings" panose="05000000000000000000" pitchFamily="2" charset="2"/>
              </a:rPr>
              <a:t>flèches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dans</a:t>
            </a:r>
            <a:r>
              <a:rPr lang="en-US" baseline="0" dirty="0" smtClean="0">
                <a:sym typeface="Wingdings" panose="05000000000000000000" pitchFamily="2" charset="2"/>
              </a:rPr>
              <a:t> la </a:t>
            </a:r>
            <a:r>
              <a:rPr lang="en-US" baseline="0" dirty="0" err="1" smtClean="0">
                <a:sym typeface="Wingdings" panose="05000000000000000000" pitchFamily="2" charset="2"/>
              </a:rPr>
              <a:t>bdd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puis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la </a:t>
            </a:r>
            <a:r>
              <a:rPr lang="en-US" baseline="0" dirty="0" err="1" smtClean="0">
                <a:sym typeface="Wingdings" panose="05000000000000000000" pitchFamily="2" charset="2"/>
              </a:rPr>
              <a:t>volée</a:t>
            </a:r>
            <a:r>
              <a:rPr lang="en-US" baseline="0" dirty="0" smtClean="0">
                <a:sym typeface="Wingdings" panose="05000000000000000000" pitchFamily="2" charset="2"/>
              </a:rPr>
              <a:t> au </a:t>
            </a:r>
            <a:r>
              <a:rPr lang="en-US" baseline="0" dirty="0" err="1" smtClean="0">
                <a:sym typeface="Wingdings" panose="05000000000000000000" pitchFamily="2" charset="2"/>
              </a:rPr>
              <a:t>tir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20A8A-E428-48D1-9371-8F9FEAEE72FA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556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20A8A-E428-48D1-9371-8F9FEAEE72FA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882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20A8A-E428-48D1-9371-8F9FEAEE72FA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425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269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537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67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044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028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54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595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75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50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46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471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469F-F58F-4DAA-A967-CCCF94FA609B}" type="datetimeFigureOut">
              <a:rPr lang="fr-CH" smtClean="0"/>
              <a:t>04.01.2017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B817-6376-4C62-ABBE-B895CC1E601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109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120072" y="-50541"/>
            <a:ext cx="358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Archer 0</a:t>
            </a:r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180374" y="107923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ounded Rectangle 18"/>
          <p:cNvSpPr/>
          <p:nvPr/>
        </p:nvSpPr>
        <p:spPr>
          <a:xfrm>
            <a:off x="11180374" y="318656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ounded Rectangle 19"/>
          <p:cNvSpPr/>
          <p:nvPr/>
        </p:nvSpPr>
        <p:spPr>
          <a:xfrm>
            <a:off x="11180374" y="529389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/>
          <p:cNvSpPr/>
          <p:nvPr/>
        </p:nvSpPr>
        <p:spPr>
          <a:xfrm>
            <a:off x="1699491" y="1043709"/>
            <a:ext cx="8876145" cy="5366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1699491" y="1043709"/>
            <a:ext cx="8876145" cy="584775"/>
          </a:xfrm>
          <a:prstGeom prst="rect">
            <a:avLst/>
          </a:prstGeom>
          <a:solidFill>
            <a:srgbClr val="00B0F0"/>
          </a:solidFill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ADD</a:t>
            </a:r>
            <a:endParaRPr lang="fr-CH" sz="3200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91157"/>
              </p:ext>
            </p:extLst>
          </p:nvPr>
        </p:nvGraphicFramePr>
        <p:xfrm>
          <a:off x="1699491" y="1628484"/>
          <a:ext cx="8876145" cy="478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715">
                  <a:extLst>
                    <a:ext uri="{9D8B030D-6E8A-4147-A177-3AD203B41FA5}">
                      <a16:colId xmlns:a16="http://schemas.microsoft.com/office/drawing/2014/main" val="1082466301"/>
                    </a:ext>
                  </a:extLst>
                </a:gridCol>
                <a:gridCol w="2958715">
                  <a:extLst>
                    <a:ext uri="{9D8B030D-6E8A-4147-A177-3AD203B41FA5}">
                      <a16:colId xmlns:a16="http://schemas.microsoft.com/office/drawing/2014/main" val="3164642475"/>
                    </a:ext>
                  </a:extLst>
                </a:gridCol>
                <a:gridCol w="2958715">
                  <a:extLst>
                    <a:ext uri="{9D8B030D-6E8A-4147-A177-3AD203B41FA5}">
                      <a16:colId xmlns:a16="http://schemas.microsoft.com/office/drawing/2014/main" val="806931098"/>
                    </a:ext>
                  </a:extLst>
                </a:gridCol>
              </a:tblGrid>
              <a:tr h="956310">
                <a:tc>
                  <a:txBody>
                    <a:bodyPr/>
                    <a:lstStyle/>
                    <a:p>
                      <a:r>
                        <a:rPr lang="en-US" dirty="0" smtClean="0"/>
                        <a:t>Points </a:t>
                      </a:r>
                      <a:r>
                        <a:rPr lang="en-US" dirty="0" err="1" smtClean="0"/>
                        <a:t>Totaux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Moyenne</a:t>
                      </a:r>
                      <a:r>
                        <a:rPr lang="en-US" dirty="0" smtClean="0"/>
                        <a:t> point/</a:t>
                      </a:r>
                      <a:r>
                        <a:rPr lang="en-US" dirty="0" err="1" smtClean="0"/>
                        <a:t>flèche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/ </a:t>
                      </a:r>
                      <a:r>
                        <a:rPr lang="en-US" dirty="0" err="1" smtClean="0"/>
                        <a:t>localisation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39609"/>
                  </a:ext>
                </a:extLst>
              </a:tr>
              <a:tr h="95631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7848"/>
                  </a:ext>
                </a:extLst>
              </a:tr>
              <a:tr h="95631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0973"/>
                  </a:ext>
                </a:extLst>
              </a:tr>
              <a:tr h="95631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41047"/>
                  </a:ext>
                </a:extLst>
              </a:tr>
              <a:tr h="95631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1022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699491" y="1628482"/>
            <a:ext cx="8876145" cy="94846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TextBox 25"/>
          <p:cNvSpPr txBox="1"/>
          <p:nvPr/>
        </p:nvSpPr>
        <p:spPr>
          <a:xfrm>
            <a:off x="120071" y="902383"/>
            <a:ext cx="1468583" cy="9233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Clickable </a:t>
            </a:r>
            <a:r>
              <a:rPr lang="en-US" dirty="0" smtClean="0">
                <a:sym typeface="Wingdings" panose="05000000000000000000" pitchFamily="2" charset="2"/>
              </a:rPr>
              <a:t> mène vers le ViewTir</a:t>
            </a:r>
            <a:endParaRPr lang="fr-CH" dirty="0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>
            <a:off x="854363" y="1825713"/>
            <a:ext cx="845128" cy="35374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86472" y="1825713"/>
            <a:ext cx="1468583" cy="9233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Clickable </a:t>
            </a:r>
            <a:r>
              <a:rPr lang="en-US" dirty="0" smtClean="0">
                <a:sym typeface="Wingdings" panose="05000000000000000000" pitchFamily="2" charset="2"/>
              </a:rPr>
              <a:t> mène vers le Archer 1</a:t>
            </a:r>
            <a:endParaRPr lang="fr-CH" dirty="0"/>
          </a:p>
        </p:txBody>
      </p:sp>
      <p:cxnSp>
        <p:nvCxnSpPr>
          <p:cNvPr id="36" name="Straight Arrow Connector 35"/>
          <p:cNvCxnSpPr>
            <a:endCxn id="5" idx="3"/>
          </p:cNvCxnSpPr>
          <p:nvPr/>
        </p:nvCxnSpPr>
        <p:spPr>
          <a:xfrm flipH="1" flipV="1">
            <a:off x="10575636" y="1336097"/>
            <a:ext cx="845128" cy="475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 rot="10800000">
            <a:off x="9956800" y="1192932"/>
            <a:ext cx="387927" cy="28632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78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120072" y="-50541"/>
            <a:ext cx="358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ViewTir</a:t>
            </a:r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180374" y="107923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ounded Rectangle 18"/>
          <p:cNvSpPr/>
          <p:nvPr/>
        </p:nvSpPr>
        <p:spPr>
          <a:xfrm>
            <a:off x="11180374" y="318656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ounded Rectangle 19"/>
          <p:cNvSpPr/>
          <p:nvPr/>
        </p:nvSpPr>
        <p:spPr>
          <a:xfrm>
            <a:off x="11180374" y="529389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67469"/>
              </p:ext>
            </p:extLst>
          </p:nvPr>
        </p:nvGraphicFramePr>
        <p:xfrm>
          <a:off x="378691" y="1097598"/>
          <a:ext cx="4193308" cy="527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327">
                  <a:extLst>
                    <a:ext uri="{9D8B030D-6E8A-4147-A177-3AD203B41FA5}">
                      <a16:colId xmlns:a16="http://schemas.microsoft.com/office/drawing/2014/main" val="1082466301"/>
                    </a:ext>
                  </a:extLst>
                </a:gridCol>
                <a:gridCol w="1048327">
                  <a:extLst>
                    <a:ext uri="{9D8B030D-6E8A-4147-A177-3AD203B41FA5}">
                      <a16:colId xmlns:a16="http://schemas.microsoft.com/office/drawing/2014/main" val="3164642475"/>
                    </a:ext>
                  </a:extLst>
                </a:gridCol>
                <a:gridCol w="1048327">
                  <a:extLst>
                    <a:ext uri="{9D8B030D-6E8A-4147-A177-3AD203B41FA5}">
                      <a16:colId xmlns:a16="http://schemas.microsoft.com/office/drawing/2014/main" val="806931098"/>
                    </a:ext>
                  </a:extLst>
                </a:gridCol>
                <a:gridCol w="1048327">
                  <a:extLst>
                    <a:ext uri="{9D8B030D-6E8A-4147-A177-3AD203B41FA5}">
                      <a16:colId xmlns:a16="http://schemas.microsoft.com/office/drawing/2014/main" val="2554065551"/>
                    </a:ext>
                  </a:extLst>
                </a:gridCol>
              </a:tblGrid>
              <a:tr h="4904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Flèche</a:t>
                      </a:r>
                      <a:r>
                        <a:rPr lang="en-US" dirty="0" smtClean="0"/>
                        <a:t> 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Flèche</a:t>
                      </a:r>
                      <a:r>
                        <a:rPr lang="en-US" dirty="0" smtClean="0"/>
                        <a:t> 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Flèche</a:t>
                      </a:r>
                      <a:r>
                        <a:rPr lang="en-US" dirty="0" smtClean="0"/>
                        <a:t> 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39609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7848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0973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41047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25330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30802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075032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3938844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19924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20497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65874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5558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17652"/>
                  </a:ext>
                </a:extLst>
              </a:tr>
              <a:tr h="368077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1022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970298" y="2273355"/>
            <a:ext cx="4048871" cy="3739518"/>
            <a:chOff x="4071563" y="901512"/>
            <a:chExt cx="4048871" cy="3739518"/>
          </a:xfrm>
        </p:grpSpPr>
        <p:sp>
          <p:nvSpPr>
            <p:cNvPr id="21" name="Oval 20"/>
            <p:cNvSpPr/>
            <p:nvPr/>
          </p:nvSpPr>
          <p:spPr>
            <a:xfrm>
              <a:off x="4311315" y="1122947"/>
              <a:ext cx="3569369" cy="329665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Oval 21"/>
            <p:cNvSpPr/>
            <p:nvPr/>
          </p:nvSpPr>
          <p:spPr>
            <a:xfrm>
              <a:off x="4676068" y="1459831"/>
              <a:ext cx="2839862" cy="262288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Oval 22"/>
            <p:cNvSpPr/>
            <p:nvPr/>
          </p:nvSpPr>
          <p:spPr>
            <a:xfrm>
              <a:off x="4071563" y="901512"/>
              <a:ext cx="4048871" cy="3739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Oval 26"/>
            <p:cNvSpPr/>
            <p:nvPr/>
          </p:nvSpPr>
          <p:spPr>
            <a:xfrm>
              <a:off x="5017905" y="1775549"/>
              <a:ext cx="2156188" cy="19914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Oval 28"/>
            <p:cNvSpPr/>
            <p:nvPr/>
          </p:nvSpPr>
          <p:spPr>
            <a:xfrm>
              <a:off x="5447320" y="2172155"/>
              <a:ext cx="1297358" cy="119823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Oval 29"/>
            <p:cNvSpPr/>
            <p:nvPr/>
          </p:nvSpPr>
          <p:spPr>
            <a:xfrm>
              <a:off x="5799731" y="2502160"/>
              <a:ext cx="592533" cy="54726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31" name="Donut 30"/>
          <p:cNvSpPr/>
          <p:nvPr/>
        </p:nvSpPr>
        <p:spPr>
          <a:xfrm>
            <a:off x="9739589" y="3214630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9955858" y="3798351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9795073" y="3539863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9503930" y="3158199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7" name="Donut 36"/>
          <p:cNvSpPr/>
          <p:nvPr/>
        </p:nvSpPr>
        <p:spPr>
          <a:xfrm>
            <a:off x="9406562" y="3905677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8" name="Donut 37"/>
          <p:cNvSpPr/>
          <p:nvPr/>
        </p:nvSpPr>
        <p:spPr>
          <a:xfrm>
            <a:off x="9476661" y="3640897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9" name="Donut 38"/>
          <p:cNvSpPr/>
          <p:nvPr/>
        </p:nvSpPr>
        <p:spPr>
          <a:xfrm>
            <a:off x="9590880" y="3358259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1" name="Donut 40"/>
          <p:cNvSpPr/>
          <p:nvPr/>
        </p:nvSpPr>
        <p:spPr>
          <a:xfrm>
            <a:off x="9278939" y="3287637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2" name="Donut 41"/>
          <p:cNvSpPr/>
          <p:nvPr/>
        </p:nvSpPr>
        <p:spPr>
          <a:xfrm>
            <a:off x="10016580" y="3609906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3" name="Donut 42"/>
          <p:cNvSpPr/>
          <p:nvPr/>
        </p:nvSpPr>
        <p:spPr>
          <a:xfrm>
            <a:off x="9474488" y="3473794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4" name="Donut 43"/>
          <p:cNvSpPr/>
          <p:nvPr/>
        </p:nvSpPr>
        <p:spPr>
          <a:xfrm>
            <a:off x="9278939" y="3684242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5" name="Donut 44"/>
          <p:cNvSpPr/>
          <p:nvPr/>
        </p:nvSpPr>
        <p:spPr>
          <a:xfrm>
            <a:off x="9610870" y="3756432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46" name="Donut 45"/>
          <p:cNvSpPr/>
          <p:nvPr/>
        </p:nvSpPr>
        <p:spPr>
          <a:xfrm>
            <a:off x="10210424" y="3864432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1999" y="6012873"/>
            <a:ext cx="95134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Total </a:t>
            </a:r>
            <a:r>
              <a:rPr lang="en-US" dirty="0" err="1"/>
              <a:t>T</a:t>
            </a:r>
            <a:r>
              <a:rPr lang="en-US" dirty="0" err="1" smtClean="0"/>
              <a:t>ir</a:t>
            </a:r>
            <a:endParaRPr lang="fr-CH" dirty="0"/>
          </a:p>
        </p:txBody>
      </p:sp>
      <p:sp>
        <p:nvSpPr>
          <p:cNvPr id="7" name="TextBox 6"/>
          <p:cNvSpPr txBox="1"/>
          <p:nvPr/>
        </p:nvSpPr>
        <p:spPr>
          <a:xfrm>
            <a:off x="9043737" y="891397"/>
            <a:ext cx="1901990" cy="37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Moy. Point/</a:t>
            </a:r>
            <a:r>
              <a:rPr lang="en-US" dirty="0" err="1" smtClean="0"/>
              <a:t>flèche</a:t>
            </a:r>
            <a:endParaRPr lang="fr-CH" dirty="0"/>
          </a:p>
        </p:txBody>
      </p:sp>
      <p:sp>
        <p:nvSpPr>
          <p:cNvPr id="8" name="TextBox 7"/>
          <p:cNvSpPr txBox="1"/>
          <p:nvPr/>
        </p:nvSpPr>
        <p:spPr>
          <a:xfrm>
            <a:off x="4719782" y="1097598"/>
            <a:ext cx="3103418" cy="4801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 / </a:t>
            </a:r>
            <a:r>
              <a:rPr lang="en-US" dirty="0" err="1" smtClean="0"/>
              <a:t>Ressenti</a:t>
            </a:r>
            <a:r>
              <a:rPr lang="en-US" dirty="0" smtClean="0"/>
              <a:t> / </a:t>
            </a:r>
            <a:r>
              <a:rPr lang="en-US" dirty="0" err="1" smtClean="0"/>
              <a:t>Remarques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fr-CH" dirty="0"/>
          </a:p>
        </p:txBody>
      </p:sp>
      <p:sp>
        <p:nvSpPr>
          <p:cNvPr id="35" name="TextBox 34"/>
          <p:cNvSpPr txBox="1"/>
          <p:nvPr/>
        </p:nvSpPr>
        <p:spPr>
          <a:xfrm>
            <a:off x="9043737" y="1616415"/>
            <a:ext cx="1901990" cy="37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Moy. </a:t>
            </a:r>
            <a:r>
              <a:rPr lang="en-US" dirty="0" err="1" smtClean="0"/>
              <a:t>Volée</a:t>
            </a:r>
            <a:r>
              <a:rPr lang="en-US" dirty="0" smtClean="0"/>
              <a:t>/</a:t>
            </a:r>
            <a:r>
              <a:rPr lang="en-US" dirty="0" err="1" smtClean="0"/>
              <a:t>flèche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172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120072" y="-50541"/>
            <a:ext cx="358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Archer 1</a:t>
            </a:r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180374" y="107923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ounded Rectangle 18"/>
          <p:cNvSpPr/>
          <p:nvPr/>
        </p:nvSpPr>
        <p:spPr>
          <a:xfrm>
            <a:off x="11180374" y="318656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ounded Rectangle 19"/>
          <p:cNvSpPr/>
          <p:nvPr/>
        </p:nvSpPr>
        <p:spPr>
          <a:xfrm>
            <a:off x="11180374" y="529389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/>
          <p:cNvSpPr/>
          <p:nvPr/>
        </p:nvSpPr>
        <p:spPr>
          <a:xfrm>
            <a:off x="1699491" y="1043709"/>
            <a:ext cx="8876145" cy="4590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99948"/>
              </p:ext>
            </p:extLst>
          </p:nvPr>
        </p:nvGraphicFramePr>
        <p:xfrm>
          <a:off x="1699491" y="1628484"/>
          <a:ext cx="8876144" cy="400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36">
                  <a:extLst>
                    <a:ext uri="{9D8B030D-6E8A-4147-A177-3AD203B41FA5}">
                      <a16:colId xmlns:a16="http://schemas.microsoft.com/office/drawing/2014/main" val="1082466301"/>
                    </a:ext>
                  </a:extLst>
                </a:gridCol>
                <a:gridCol w="2219036">
                  <a:extLst>
                    <a:ext uri="{9D8B030D-6E8A-4147-A177-3AD203B41FA5}">
                      <a16:colId xmlns:a16="http://schemas.microsoft.com/office/drawing/2014/main" val="3164642475"/>
                    </a:ext>
                  </a:extLst>
                </a:gridCol>
                <a:gridCol w="2219036">
                  <a:extLst>
                    <a:ext uri="{9D8B030D-6E8A-4147-A177-3AD203B41FA5}">
                      <a16:colId xmlns:a16="http://schemas.microsoft.com/office/drawing/2014/main" val="806931098"/>
                    </a:ext>
                  </a:extLst>
                </a:gridCol>
                <a:gridCol w="2219036">
                  <a:extLst>
                    <a:ext uri="{9D8B030D-6E8A-4147-A177-3AD203B41FA5}">
                      <a16:colId xmlns:a16="http://schemas.microsoft.com/office/drawing/2014/main" val="3621283794"/>
                    </a:ext>
                  </a:extLst>
                </a:gridCol>
              </a:tblGrid>
              <a:tr h="8011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Flèche</a:t>
                      </a:r>
                      <a:r>
                        <a:rPr lang="en-US" dirty="0" smtClean="0"/>
                        <a:t> 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Flèche</a:t>
                      </a:r>
                      <a:r>
                        <a:rPr lang="en-US" dirty="0" smtClean="0"/>
                        <a:t> 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Flèche</a:t>
                      </a:r>
                      <a:r>
                        <a:rPr lang="en-US" dirty="0" smtClean="0"/>
                        <a:t> 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39609"/>
                  </a:ext>
                </a:extLst>
              </a:tr>
              <a:tr h="8011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7848"/>
                  </a:ext>
                </a:extLst>
              </a:tr>
              <a:tr h="8011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40973"/>
                  </a:ext>
                </a:extLst>
              </a:tr>
              <a:tr h="8011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041047"/>
                  </a:ext>
                </a:extLst>
              </a:tr>
              <a:tr h="8011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102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0686472" y="1825713"/>
            <a:ext cx="1468583" cy="92333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Clickable </a:t>
            </a:r>
            <a:r>
              <a:rPr lang="en-US" dirty="0" smtClean="0">
                <a:sym typeface="Wingdings" panose="05000000000000000000" pitchFamily="2" charset="2"/>
              </a:rPr>
              <a:t> mène vers le Archer 2</a:t>
            </a:r>
            <a:endParaRPr lang="fr-CH" dirty="0"/>
          </a:p>
        </p:txBody>
      </p:sp>
      <p:cxnSp>
        <p:nvCxnSpPr>
          <p:cNvPr id="36" name="Straight Arrow Connector 35"/>
          <p:cNvCxnSpPr>
            <a:endCxn id="5" idx="3"/>
          </p:cNvCxnSpPr>
          <p:nvPr/>
        </p:nvCxnSpPr>
        <p:spPr>
          <a:xfrm flipH="1" flipV="1">
            <a:off x="10575636" y="1336097"/>
            <a:ext cx="845128" cy="4755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9491" y="1043709"/>
            <a:ext cx="8876145" cy="584775"/>
          </a:xfrm>
          <a:prstGeom prst="rect">
            <a:avLst/>
          </a:prstGeom>
          <a:solidFill>
            <a:srgbClr val="00B0F0"/>
          </a:solidFill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ADD</a:t>
            </a:r>
            <a:endParaRPr lang="fr-CH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9491" y="5897437"/>
            <a:ext cx="3177309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Add Shooting - Save</a:t>
            </a:r>
            <a:endParaRPr lang="fr-C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930442" y="1139070"/>
            <a:ext cx="4048871" cy="3739518"/>
            <a:chOff x="4071563" y="901512"/>
            <a:chExt cx="4048871" cy="3739518"/>
          </a:xfrm>
        </p:grpSpPr>
        <p:sp>
          <p:nvSpPr>
            <p:cNvPr id="6" name="Oval 5"/>
            <p:cNvSpPr/>
            <p:nvPr/>
          </p:nvSpPr>
          <p:spPr>
            <a:xfrm>
              <a:off x="4311315" y="1122947"/>
              <a:ext cx="3569369" cy="329665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Oval 6"/>
            <p:cNvSpPr/>
            <p:nvPr/>
          </p:nvSpPr>
          <p:spPr>
            <a:xfrm>
              <a:off x="4676068" y="1459831"/>
              <a:ext cx="2839862" cy="262288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Oval 15"/>
            <p:cNvSpPr/>
            <p:nvPr/>
          </p:nvSpPr>
          <p:spPr>
            <a:xfrm>
              <a:off x="4071563" y="901512"/>
              <a:ext cx="4048871" cy="3739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8" name="Oval 7"/>
            <p:cNvSpPr/>
            <p:nvPr/>
          </p:nvSpPr>
          <p:spPr>
            <a:xfrm>
              <a:off x="5017905" y="1775549"/>
              <a:ext cx="2156188" cy="199144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Oval 8"/>
            <p:cNvSpPr/>
            <p:nvPr/>
          </p:nvSpPr>
          <p:spPr>
            <a:xfrm>
              <a:off x="5447320" y="2172155"/>
              <a:ext cx="1297358" cy="119823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Oval 20"/>
            <p:cNvSpPr/>
            <p:nvPr/>
          </p:nvSpPr>
          <p:spPr>
            <a:xfrm>
              <a:off x="5799731" y="2502160"/>
              <a:ext cx="592533" cy="54726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/>
          <p:cNvSpPr/>
          <p:nvPr/>
        </p:nvSpPr>
        <p:spPr>
          <a:xfrm>
            <a:off x="930442" y="5315452"/>
            <a:ext cx="3168316" cy="10156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ight Arrow 10"/>
          <p:cNvSpPr/>
          <p:nvPr/>
        </p:nvSpPr>
        <p:spPr>
          <a:xfrm rot="10800000">
            <a:off x="1491915" y="5570621"/>
            <a:ext cx="2045369" cy="5053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035636" y="5315452"/>
            <a:ext cx="3626975" cy="10156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ADD</a:t>
            </a:r>
            <a:endParaRPr lang="fr-CH" sz="6000" dirty="0">
              <a:solidFill>
                <a:schemeClr val="bg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2882686" y="3008829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2738307" y="2509670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394592" y="2911151"/>
            <a:ext cx="144379" cy="14437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072" y="-50541"/>
            <a:ext cx="358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Archer 2</a:t>
            </a:r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180374" y="107923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ounded Rectangle 18"/>
          <p:cNvSpPr/>
          <p:nvPr/>
        </p:nvSpPr>
        <p:spPr>
          <a:xfrm>
            <a:off x="11180374" y="318656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ounded Rectangle 19"/>
          <p:cNvSpPr/>
          <p:nvPr/>
        </p:nvSpPr>
        <p:spPr>
          <a:xfrm>
            <a:off x="11180374" y="529389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34712"/>
              </p:ext>
            </p:extLst>
          </p:nvPr>
        </p:nvGraphicFramePr>
        <p:xfrm>
          <a:off x="6286924" y="1139070"/>
          <a:ext cx="53756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896">
                  <a:extLst>
                    <a:ext uri="{9D8B030D-6E8A-4147-A177-3AD203B41FA5}">
                      <a16:colId xmlns:a16="http://schemas.microsoft.com/office/drawing/2014/main" val="3173688630"/>
                    </a:ext>
                  </a:extLst>
                </a:gridCol>
                <a:gridCol w="1791896">
                  <a:extLst>
                    <a:ext uri="{9D8B030D-6E8A-4147-A177-3AD203B41FA5}">
                      <a16:colId xmlns:a16="http://schemas.microsoft.com/office/drawing/2014/main" val="2163473538"/>
                    </a:ext>
                  </a:extLst>
                </a:gridCol>
                <a:gridCol w="1791896">
                  <a:extLst>
                    <a:ext uri="{9D8B030D-6E8A-4147-A177-3AD203B41FA5}">
                      <a16:colId xmlns:a16="http://schemas.microsoft.com/office/drawing/2014/main" val="2643228458"/>
                    </a:ext>
                  </a:extLst>
                </a:gridCol>
              </a:tblGrid>
              <a:tr h="338748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3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7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120072" y="-50541"/>
            <a:ext cx="358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Admin</a:t>
            </a:r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180374" y="107923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ounded Rectangle 18"/>
          <p:cNvSpPr/>
          <p:nvPr/>
        </p:nvSpPr>
        <p:spPr>
          <a:xfrm>
            <a:off x="11180374" y="318656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ounded Rectangle 19"/>
          <p:cNvSpPr/>
          <p:nvPr/>
        </p:nvSpPr>
        <p:spPr>
          <a:xfrm>
            <a:off x="11180374" y="529389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/>
          <p:cNvSpPr txBox="1"/>
          <p:nvPr/>
        </p:nvSpPr>
        <p:spPr>
          <a:xfrm>
            <a:off x="849744" y="1094561"/>
            <a:ext cx="285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Assigner un coach</a:t>
            </a:r>
          </a:p>
          <a:p>
            <a:endParaRPr lang="fr-CH" dirty="0"/>
          </a:p>
        </p:txBody>
      </p:sp>
      <p:sp>
        <p:nvSpPr>
          <p:cNvPr id="8" name="TextBox 7"/>
          <p:cNvSpPr txBox="1"/>
          <p:nvPr/>
        </p:nvSpPr>
        <p:spPr>
          <a:xfrm>
            <a:off x="8326337" y="1094561"/>
            <a:ext cx="285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Nouveau </a:t>
            </a:r>
            <a:r>
              <a:rPr lang="en-US" dirty="0" err="1" smtClean="0"/>
              <a:t>groupe</a:t>
            </a:r>
            <a:endParaRPr lang="en-US" dirty="0" smtClean="0"/>
          </a:p>
          <a:p>
            <a:endParaRPr lang="fr-CH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9115"/>
              </p:ext>
            </p:extLst>
          </p:nvPr>
        </p:nvGraphicFramePr>
        <p:xfrm>
          <a:off x="849744" y="1652539"/>
          <a:ext cx="4895274" cy="45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620">
                  <a:extLst>
                    <a:ext uri="{9D8B030D-6E8A-4147-A177-3AD203B41FA5}">
                      <a16:colId xmlns:a16="http://schemas.microsoft.com/office/drawing/2014/main" val="4066224243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706922981"/>
                    </a:ext>
                  </a:extLst>
                </a:gridCol>
              </a:tblGrid>
              <a:tr h="752892">
                <a:tc>
                  <a:txBody>
                    <a:bodyPr/>
                    <a:lstStyle/>
                    <a:p>
                      <a:r>
                        <a:rPr lang="en-US" dirty="0" smtClean="0"/>
                        <a:t>NOM</a:t>
                      </a:r>
                      <a:r>
                        <a:rPr lang="en-US" baseline="0" dirty="0" smtClean="0"/>
                        <a:t> GROUPE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82427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31407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10885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48127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6326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42180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116945" y="1805323"/>
            <a:ext cx="184728" cy="4248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ounded Rectangle 10"/>
          <p:cNvSpPr/>
          <p:nvPr/>
        </p:nvSpPr>
        <p:spPr>
          <a:xfrm>
            <a:off x="4978399" y="1936941"/>
            <a:ext cx="461820" cy="161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29358"/>
              </p:ext>
            </p:extLst>
          </p:nvPr>
        </p:nvGraphicFramePr>
        <p:xfrm>
          <a:off x="7010401" y="1652539"/>
          <a:ext cx="4895274" cy="451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620">
                  <a:extLst>
                    <a:ext uri="{9D8B030D-6E8A-4147-A177-3AD203B41FA5}">
                      <a16:colId xmlns:a16="http://schemas.microsoft.com/office/drawing/2014/main" val="4066224243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706922981"/>
                    </a:ext>
                  </a:extLst>
                </a:gridCol>
              </a:tblGrid>
              <a:tr h="752892">
                <a:tc>
                  <a:txBody>
                    <a:bodyPr/>
                    <a:lstStyle/>
                    <a:p>
                      <a:r>
                        <a:rPr lang="en-US" dirty="0" smtClean="0"/>
                        <a:t>NOM</a:t>
                      </a:r>
                      <a:r>
                        <a:rPr lang="en-US" baseline="0" dirty="0" smtClean="0"/>
                        <a:t> GROUPE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82427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31407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10885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048127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96326"/>
                  </a:ext>
                </a:extLst>
              </a:tr>
              <a:tr h="752892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4218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019636" y="5412509"/>
            <a:ext cx="4867564" cy="757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6"/>
          <p:cNvSpPr txBox="1"/>
          <p:nvPr/>
        </p:nvSpPr>
        <p:spPr>
          <a:xfrm>
            <a:off x="9249973" y="5500862"/>
            <a:ext cx="100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ADD</a:t>
            </a:r>
            <a:endParaRPr lang="fr-CH" sz="3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5891" y="1652538"/>
            <a:ext cx="1099127" cy="73044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/>
          <p:cNvSpPr txBox="1"/>
          <p:nvPr/>
        </p:nvSpPr>
        <p:spPr>
          <a:xfrm>
            <a:off x="5440219" y="972555"/>
            <a:ext cx="1745673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Ajoute</a:t>
            </a:r>
            <a:r>
              <a:rPr lang="en-US" dirty="0" smtClean="0"/>
              <a:t> un Coach -&gt;  </a:t>
            </a:r>
            <a:endParaRPr lang="fr-CH" dirty="0"/>
          </a:p>
        </p:txBody>
      </p:sp>
      <p:cxnSp>
        <p:nvCxnSpPr>
          <p:cNvPr id="21" name="Straight Arrow Connector 20"/>
          <p:cNvCxnSpPr>
            <a:stCxn id="16" idx="2"/>
            <a:endCxn id="15" idx="3"/>
          </p:cNvCxnSpPr>
          <p:nvPr/>
        </p:nvCxnSpPr>
        <p:spPr>
          <a:xfrm flipH="1">
            <a:off x="5745018" y="1618886"/>
            <a:ext cx="568038" cy="39887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2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120072" y="-50541"/>
            <a:ext cx="358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Coach</a:t>
            </a:r>
            <a:endParaRPr lang="fr-CH" sz="48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180374" y="107923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ounded Rectangle 18"/>
          <p:cNvSpPr/>
          <p:nvPr/>
        </p:nvSpPr>
        <p:spPr>
          <a:xfrm>
            <a:off x="11180374" y="318656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ounded Rectangle 19"/>
          <p:cNvSpPr/>
          <p:nvPr/>
        </p:nvSpPr>
        <p:spPr>
          <a:xfrm>
            <a:off x="11180374" y="529389"/>
            <a:ext cx="826899" cy="969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25331"/>
              </p:ext>
            </p:extLst>
          </p:nvPr>
        </p:nvGraphicFramePr>
        <p:xfrm>
          <a:off x="1995054" y="1810325"/>
          <a:ext cx="8128000" cy="374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95280808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098945106"/>
                    </a:ext>
                  </a:extLst>
                </a:gridCol>
              </a:tblGrid>
              <a:tr h="9374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groupes</a:t>
                      </a:r>
                      <a:r>
                        <a:rPr lang="en-US" baseline="0" dirty="0" smtClean="0"/>
                        <a:t> 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99366"/>
                  </a:ext>
                </a:extLst>
              </a:tr>
              <a:tr h="937491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81655"/>
                  </a:ext>
                </a:extLst>
              </a:tr>
              <a:tr h="937491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0877"/>
                  </a:ext>
                </a:extLst>
              </a:tr>
              <a:tr h="937491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71379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9282544" y="2068946"/>
            <a:ext cx="184728" cy="4248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ounded Rectangle 8"/>
          <p:cNvSpPr/>
          <p:nvPr/>
        </p:nvSpPr>
        <p:spPr>
          <a:xfrm>
            <a:off x="9143998" y="2200564"/>
            <a:ext cx="461820" cy="1616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/>
          <p:cNvSpPr/>
          <p:nvPr/>
        </p:nvSpPr>
        <p:spPr>
          <a:xfrm>
            <a:off x="8709891" y="1810325"/>
            <a:ext cx="1413163" cy="91440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extBox 4"/>
          <p:cNvSpPr txBox="1"/>
          <p:nvPr/>
        </p:nvSpPr>
        <p:spPr>
          <a:xfrm>
            <a:off x="10261600" y="837839"/>
            <a:ext cx="1745673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Ajoute</a:t>
            </a:r>
            <a:r>
              <a:rPr lang="en-US" dirty="0" smtClean="0"/>
              <a:t> un archer </a:t>
            </a:r>
            <a:endParaRPr lang="fr-CH" dirty="0"/>
          </a:p>
        </p:txBody>
      </p:sp>
      <p:cxnSp>
        <p:nvCxnSpPr>
          <p:cNvPr id="7" name="Straight Arrow Connector 6"/>
          <p:cNvCxnSpPr>
            <a:stCxn id="5" idx="2"/>
            <a:endCxn id="3" idx="3"/>
          </p:cNvCxnSpPr>
          <p:nvPr/>
        </p:nvCxnSpPr>
        <p:spPr>
          <a:xfrm flipH="1">
            <a:off x="10123054" y="1207171"/>
            <a:ext cx="1011383" cy="106035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14159</TotalTime>
  <Words>210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Bonjour Mickael</dc:creator>
  <cp:lastModifiedBy>Bonjour Mickael</cp:lastModifiedBy>
  <cp:revision>26</cp:revision>
  <dcterms:created xsi:type="dcterms:W3CDTF">2017-01-03T10:36:33Z</dcterms:created>
  <dcterms:modified xsi:type="dcterms:W3CDTF">2017-01-13T09:36:01Z</dcterms:modified>
</cp:coreProperties>
</file>