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256" r:id="rId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73" d="100"/>
          <a:sy n="73" d="100"/>
        </p:scale>
        <p:origin x="31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8F86D-FF61-4D5F-9A9B-6E6B47D25A84}" type="datetimeFigureOut">
              <a:rPr lang="fr-CH" smtClean="0"/>
              <a:t>07.04.2017</a:t>
            </a:fld>
            <a:endParaRPr lang="fr-CH"/>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10E80-EF66-4F60-9591-F9BF38E264B2}" type="slidenum">
              <a:rPr lang="fr-CH" smtClean="0"/>
              <a:t>‹#›</a:t>
            </a:fld>
            <a:endParaRPr lang="fr-CH"/>
          </a:p>
        </p:txBody>
      </p:sp>
    </p:spTree>
    <p:extLst>
      <p:ext uri="{BB962C8B-B14F-4D97-AF65-F5344CB8AC3E}">
        <p14:creationId xmlns:p14="http://schemas.microsoft.com/office/powerpoint/2010/main" val="1970855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3" y="206020"/>
            <a:ext cx="5829300" cy="1622780"/>
          </a:xfrm>
        </p:spPr>
        <p:txBody>
          <a:bodyPr anchor="b"/>
          <a:lstStyle>
            <a:lvl1pPr algn="ctr">
              <a:defRPr sz="4500"/>
            </a:lvl1pPr>
          </a:lstStyle>
          <a:p>
            <a:r>
              <a:rPr lang="en-US" dirty="0" err="1" smtClean="0"/>
              <a:t>Maquettes</a:t>
            </a:r>
            <a:r>
              <a:rPr lang="en-US" dirty="0" smtClean="0"/>
              <a:t> </a:t>
            </a:r>
            <a:r>
              <a:rPr lang="en-US" dirty="0" err="1" smtClean="0"/>
              <a:t>Administrateurs</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DA6C7F-D068-48E7-85B8-FECC8F73886A}" type="datetime1">
              <a:rPr lang="fr-CH" smtClean="0"/>
              <a:t>07.04.2017</a:t>
            </a:fld>
            <a:endParaRPr lang="fr-CH"/>
          </a:p>
        </p:txBody>
      </p:sp>
      <p:sp>
        <p:nvSpPr>
          <p:cNvPr id="5" name="Footer Placeholder 4"/>
          <p:cNvSpPr>
            <a:spLocks noGrp="1"/>
          </p:cNvSpPr>
          <p:nvPr>
            <p:ph type="ftr" sz="quarter" idx="11"/>
          </p:nvPr>
        </p:nvSpPr>
        <p:spPr/>
        <p:txBody>
          <a:bodyPr/>
          <a:lstStyle/>
          <a:p>
            <a:r>
              <a:rPr lang="en-US" dirty="0" smtClean="0"/>
              <a:t>Bonjour Mickael</a:t>
            </a:r>
            <a:endParaRPr lang="fr-CH" dirty="0"/>
          </a:p>
        </p:txBody>
      </p:sp>
      <p:sp>
        <p:nvSpPr>
          <p:cNvPr id="6" name="Slide Number Placeholder 5"/>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167534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A47E45-8991-40E8-8679-F7032DB84029}" type="datetime1">
              <a:rPr lang="fr-CH" smtClean="0"/>
              <a:t>07.04.2017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25540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9A55FD-7A0A-4DC9-B573-B42F2898FA1B}" type="datetime1">
              <a:rPr lang="fr-CH" smtClean="0"/>
              <a:t>07.04.2017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52362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728E34-697F-425C-BAC2-91E09E9F9DFC}" type="datetime1">
              <a:rPr lang="fr-CH" smtClean="0"/>
              <a:t>07.04.2017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233296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ABD5CA-2B27-4950-A61F-06315E98F970}" type="datetime1">
              <a:rPr lang="fr-CH" smtClean="0"/>
              <a:t>07.04.2017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220216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642966-236F-4552-9F8C-D29B2A0C79CA}" type="datetime1">
              <a:rPr lang="fr-CH" smtClean="0"/>
              <a:t>07.04.2017</a:t>
            </a:fld>
            <a:endParaRPr lang="fr-CH"/>
          </a:p>
        </p:txBody>
      </p:sp>
      <p:sp>
        <p:nvSpPr>
          <p:cNvPr id="6" name="Footer Placeholder 5"/>
          <p:cNvSpPr>
            <a:spLocks noGrp="1"/>
          </p:cNvSpPr>
          <p:nvPr>
            <p:ph type="ftr" sz="quarter" idx="11"/>
          </p:nvPr>
        </p:nvSpPr>
        <p:spPr/>
        <p:txBody>
          <a:bodyPr/>
          <a:lstStyle/>
          <a:p>
            <a:r>
              <a:rPr lang="fr-CH" smtClean="0"/>
              <a:t>Bonjour Mickael</a:t>
            </a:r>
            <a:endParaRPr lang="fr-CH"/>
          </a:p>
        </p:txBody>
      </p:sp>
      <p:sp>
        <p:nvSpPr>
          <p:cNvPr id="7" name="Slide Number Placeholder 6"/>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316490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652F13-6EE9-43BB-B3D7-BFB6445BAB88}" type="datetime1">
              <a:rPr lang="fr-CH" smtClean="0"/>
              <a:t>07.04.2017</a:t>
            </a:fld>
            <a:endParaRPr lang="fr-CH"/>
          </a:p>
        </p:txBody>
      </p:sp>
      <p:sp>
        <p:nvSpPr>
          <p:cNvPr id="8" name="Footer Placeholder 7"/>
          <p:cNvSpPr>
            <a:spLocks noGrp="1"/>
          </p:cNvSpPr>
          <p:nvPr>
            <p:ph type="ftr" sz="quarter" idx="11"/>
          </p:nvPr>
        </p:nvSpPr>
        <p:spPr/>
        <p:txBody>
          <a:bodyPr/>
          <a:lstStyle/>
          <a:p>
            <a:r>
              <a:rPr lang="fr-CH" smtClean="0"/>
              <a:t>Bonjour Mickael</a:t>
            </a:r>
            <a:endParaRPr lang="fr-CH"/>
          </a:p>
        </p:txBody>
      </p:sp>
      <p:sp>
        <p:nvSpPr>
          <p:cNvPr id="9" name="Slide Number Placeholder 8"/>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121848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DE3D99-4411-4F0D-9604-1B5BC1EE01CC}" type="datetime1">
              <a:rPr lang="fr-CH" smtClean="0"/>
              <a:t>07.04.2017</a:t>
            </a:fld>
            <a:endParaRPr lang="fr-CH"/>
          </a:p>
        </p:txBody>
      </p:sp>
      <p:sp>
        <p:nvSpPr>
          <p:cNvPr id="4" name="Footer Placeholder 3"/>
          <p:cNvSpPr>
            <a:spLocks noGrp="1"/>
          </p:cNvSpPr>
          <p:nvPr>
            <p:ph type="ftr" sz="quarter" idx="11"/>
          </p:nvPr>
        </p:nvSpPr>
        <p:spPr/>
        <p:txBody>
          <a:bodyPr/>
          <a:lstStyle/>
          <a:p>
            <a:r>
              <a:rPr lang="fr-CH" smtClean="0"/>
              <a:t>Bonjour Mickael</a:t>
            </a:r>
            <a:endParaRPr lang="fr-CH"/>
          </a:p>
        </p:txBody>
      </p:sp>
      <p:sp>
        <p:nvSpPr>
          <p:cNvPr id="5" name="Slide Number Placeholder 4"/>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286089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390AB-2588-497B-A933-4F85228536C3}" type="datetime1">
              <a:rPr lang="fr-CH" smtClean="0"/>
              <a:t>07.04.2017</a:t>
            </a:fld>
            <a:endParaRPr lang="fr-CH"/>
          </a:p>
        </p:txBody>
      </p:sp>
      <p:sp>
        <p:nvSpPr>
          <p:cNvPr id="3" name="Footer Placeholder 2"/>
          <p:cNvSpPr>
            <a:spLocks noGrp="1"/>
          </p:cNvSpPr>
          <p:nvPr>
            <p:ph type="ftr" sz="quarter" idx="11"/>
          </p:nvPr>
        </p:nvSpPr>
        <p:spPr/>
        <p:txBody>
          <a:bodyPr/>
          <a:lstStyle/>
          <a:p>
            <a:r>
              <a:rPr lang="fr-CH" smtClean="0"/>
              <a:t>Bonjour Mickael</a:t>
            </a:r>
            <a:endParaRPr lang="fr-CH"/>
          </a:p>
        </p:txBody>
      </p:sp>
      <p:sp>
        <p:nvSpPr>
          <p:cNvPr id="4" name="Slide Number Placeholder 3"/>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2563023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191DA67-3976-44B2-9B0F-24B732230DE8}" type="datetime1">
              <a:rPr lang="fr-CH" smtClean="0"/>
              <a:t>07.04.2017</a:t>
            </a:fld>
            <a:endParaRPr lang="fr-CH"/>
          </a:p>
        </p:txBody>
      </p:sp>
      <p:sp>
        <p:nvSpPr>
          <p:cNvPr id="6" name="Footer Placeholder 5"/>
          <p:cNvSpPr>
            <a:spLocks noGrp="1"/>
          </p:cNvSpPr>
          <p:nvPr>
            <p:ph type="ftr" sz="quarter" idx="11"/>
          </p:nvPr>
        </p:nvSpPr>
        <p:spPr/>
        <p:txBody>
          <a:bodyPr/>
          <a:lstStyle/>
          <a:p>
            <a:r>
              <a:rPr lang="fr-CH" smtClean="0"/>
              <a:t>Bonjour Mickael</a:t>
            </a:r>
            <a:endParaRPr lang="fr-CH"/>
          </a:p>
        </p:txBody>
      </p:sp>
      <p:sp>
        <p:nvSpPr>
          <p:cNvPr id="7" name="Slide Number Placeholder 6"/>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175161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51B4587-D604-4B3F-BC9C-72A5AD8DED23}" type="datetime1">
              <a:rPr lang="fr-CH" smtClean="0"/>
              <a:t>07.04.2017</a:t>
            </a:fld>
            <a:endParaRPr lang="fr-CH"/>
          </a:p>
        </p:txBody>
      </p:sp>
      <p:sp>
        <p:nvSpPr>
          <p:cNvPr id="6" name="Footer Placeholder 5"/>
          <p:cNvSpPr>
            <a:spLocks noGrp="1"/>
          </p:cNvSpPr>
          <p:nvPr>
            <p:ph type="ftr" sz="quarter" idx="11"/>
          </p:nvPr>
        </p:nvSpPr>
        <p:spPr/>
        <p:txBody>
          <a:bodyPr/>
          <a:lstStyle/>
          <a:p>
            <a:r>
              <a:rPr lang="fr-CH" smtClean="0"/>
              <a:t>Bonjour Mickael</a:t>
            </a:r>
            <a:endParaRPr lang="fr-CH"/>
          </a:p>
        </p:txBody>
      </p:sp>
      <p:sp>
        <p:nvSpPr>
          <p:cNvPr id="7" name="Slide Number Placeholder 6"/>
          <p:cNvSpPr>
            <a:spLocks noGrp="1"/>
          </p:cNvSpPr>
          <p:nvPr>
            <p:ph type="sldNum" sz="quarter" idx="12"/>
          </p:nvPr>
        </p:nvSpPr>
        <p:spPr/>
        <p:txBody>
          <a:bodyPr/>
          <a:lstStyle/>
          <a:p>
            <a:fld id="{149B94A5-399D-40B2-BFF6-393071D12B3A}" type="slidenum">
              <a:rPr lang="fr-CH" smtClean="0"/>
              <a:t>‹#›</a:t>
            </a:fld>
            <a:endParaRPr lang="fr-CH"/>
          </a:p>
        </p:txBody>
      </p:sp>
    </p:spTree>
    <p:extLst>
      <p:ext uri="{BB962C8B-B14F-4D97-AF65-F5344CB8AC3E}">
        <p14:creationId xmlns:p14="http://schemas.microsoft.com/office/powerpoint/2010/main" val="2946398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905366"/>
          </a:xfrm>
          <a:prstGeom prst="rect">
            <a:avLst/>
          </a:prstGeom>
        </p:spPr>
        <p:txBody>
          <a:bodyPr vert="horz" lIns="91440" tIns="45720" rIns="91440" bIns="45720" rtlCol="0" anchor="ctr">
            <a:normAutofit/>
          </a:bodyPr>
          <a:lstStyle/>
          <a:p>
            <a:r>
              <a:rPr lang="en-US" dirty="0" err="1" smtClean="0"/>
              <a:t>Maquettes</a:t>
            </a:r>
            <a:r>
              <a:rPr lang="en-US" dirty="0" smtClean="0"/>
              <a:t> </a:t>
            </a:r>
            <a:r>
              <a:rPr lang="en-US" dirty="0" err="1" smtClean="0"/>
              <a:t>Administrateurs</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B85626D6-BEAE-449D-8DA2-23353F6878B1}" type="datetime1">
              <a:rPr lang="fr-CH" smtClean="0"/>
              <a:t>07.04.2017</a:t>
            </a:fld>
            <a:endParaRPr lang="fr-CH"/>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fr-CH" smtClean="0"/>
              <a:t>Bonjour Mickael</a:t>
            </a:r>
            <a:endParaRPr lang="fr-CH"/>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149B94A5-399D-40B2-BFF6-393071D12B3A}" type="slidenum">
              <a:rPr lang="fr-CH" smtClean="0"/>
              <a:t>‹#›</a:t>
            </a:fld>
            <a:endParaRPr lang="fr-CH"/>
          </a:p>
        </p:txBody>
      </p:sp>
    </p:spTree>
    <p:extLst>
      <p:ext uri="{BB962C8B-B14F-4D97-AF65-F5344CB8AC3E}">
        <p14:creationId xmlns:p14="http://schemas.microsoft.com/office/powerpoint/2010/main" val="3546064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728E34-697F-425C-BAC2-91E09E9F9DFC}" type="datetime1">
              <a:rPr lang="fr-CH" smtClean="0"/>
              <a:t>07.04.2017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149B94A5-399D-40B2-BFF6-393071D12B3A}" type="slidenum">
              <a:rPr lang="fr-CH" smtClean="0"/>
              <a:t>1</a:t>
            </a:fld>
            <a:endParaRPr lang="fr-CH"/>
          </a:p>
        </p:txBody>
      </p:sp>
      <p:sp>
        <p:nvSpPr>
          <p:cNvPr id="7" name="Title 1"/>
          <p:cNvSpPr txBox="1">
            <a:spLocks/>
          </p:cNvSpPr>
          <p:nvPr/>
        </p:nvSpPr>
        <p:spPr>
          <a:xfrm>
            <a:off x="558574" y="4611514"/>
            <a:ext cx="5915025" cy="2356556"/>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mtClean="0"/>
              <a:t>Attention ce sont juste des squelettes pour voir plus ou moins le fonctionnement de mon appli côté Archers, Il faut imaginer que les composants du FrameWork CSS choisi vont remplacés mes éléments</a:t>
            </a:r>
            <a:endParaRPr lang="fr-CH" dirty="0"/>
          </a:p>
        </p:txBody>
      </p:sp>
    </p:spTree>
    <p:extLst>
      <p:ext uri="{BB962C8B-B14F-4D97-AF65-F5344CB8AC3E}">
        <p14:creationId xmlns:p14="http://schemas.microsoft.com/office/powerpoint/2010/main" val="201082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50" y="2129128"/>
            <a:ext cx="5486400" cy="1149650"/>
          </a:xfrm>
        </p:spPr>
        <p:txBody>
          <a:bodyPr/>
          <a:lstStyle/>
          <a:p>
            <a:r>
              <a:rPr lang="en-US" dirty="0" smtClean="0"/>
              <a:t>Page </a:t>
            </a:r>
            <a:r>
              <a:rPr lang="en-US" dirty="0" err="1" smtClean="0"/>
              <a:t>spéciale</a:t>
            </a:r>
            <a:r>
              <a:rPr lang="en-US" dirty="0" smtClean="0"/>
              <a:t> pour les Admins (</a:t>
            </a:r>
            <a:r>
              <a:rPr lang="en-US" dirty="0" err="1" smtClean="0"/>
              <a:t>ajoutée</a:t>
            </a:r>
            <a:r>
              <a:rPr lang="en-US" dirty="0" smtClean="0"/>
              <a:t> </a:t>
            </a:r>
            <a:r>
              <a:rPr lang="en-US" dirty="0" err="1" smtClean="0"/>
              <a:t>dans</a:t>
            </a:r>
            <a:r>
              <a:rPr lang="en-US" dirty="0" smtClean="0"/>
              <a:t> le menu </a:t>
            </a:r>
            <a:r>
              <a:rPr lang="en-US" dirty="0" err="1" smtClean="0"/>
              <a:t>si</a:t>
            </a:r>
            <a:r>
              <a:rPr lang="en-US" dirty="0" smtClean="0"/>
              <a:t> admin)</a:t>
            </a:r>
          </a:p>
          <a:p>
            <a:r>
              <a:rPr lang="en-US" b="1" dirty="0" smtClean="0"/>
              <a:t>localhost:3000/#/admins</a:t>
            </a:r>
            <a:endParaRPr lang="en-US" b="1" dirty="0"/>
          </a:p>
        </p:txBody>
      </p:sp>
      <p:sp>
        <p:nvSpPr>
          <p:cNvPr id="4" name="Date Placeholder 3"/>
          <p:cNvSpPr>
            <a:spLocks noGrp="1"/>
          </p:cNvSpPr>
          <p:nvPr>
            <p:ph type="dt" sz="half" idx="10"/>
          </p:nvPr>
        </p:nvSpPr>
        <p:spPr/>
        <p:txBody>
          <a:bodyPr/>
          <a:lstStyle/>
          <a:p>
            <a:fld id="{6290367C-49E8-4441-AA98-94C3546F15C4}" type="datetime1">
              <a:rPr lang="fr-CH" smtClean="0"/>
              <a:t>07.04.2017</a:t>
            </a:fld>
            <a:endParaRPr lang="fr-CH"/>
          </a:p>
        </p:txBody>
      </p:sp>
      <p:sp>
        <p:nvSpPr>
          <p:cNvPr id="5" name="Footer Placeholder 4"/>
          <p:cNvSpPr>
            <a:spLocks noGrp="1"/>
          </p:cNvSpPr>
          <p:nvPr>
            <p:ph type="ftr" sz="quarter" idx="11"/>
          </p:nvPr>
        </p:nvSpPr>
        <p:spPr/>
        <p:txBody>
          <a:bodyPr/>
          <a:lstStyle/>
          <a:p>
            <a:r>
              <a:rPr lang="en-US" smtClean="0"/>
              <a:t>Bonjour Mickael</a:t>
            </a:r>
            <a:endParaRPr lang="fr-CH" dirty="0"/>
          </a:p>
        </p:txBody>
      </p:sp>
      <p:sp>
        <p:nvSpPr>
          <p:cNvPr id="6" name="Slide Number Placeholder 5"/>
          <p:cNvSpPr>
            <a:spLocks noGrp="1"/>
          </p:cNvSpPr>
          <p:nvPr>
            <p:ph type="sldNum" sz="quarter" idx="12"/>
          </p:nvPr>
        </p:nvSpPr>
        <p:spPr/>
        <p:txBody>
          <a:bodyPr/>
          <a:lstStyle/>
          <a:p>
            <a:fld id="{149B94A5-399D-40B2-BFF6-393071D12B3A}" type="slidenum">
              <a:rPr lang="fr-CH" smtClean="0"/>
              <a:t>2</a:t>
            </a:fld>
            <a:endParaRPr lang="fr-CH"/>
          </a:p>
        </p:txBody>
      </p:sp>
      <p:sp>
        <p:nvSpPr>
          <p:cNvPr id="7" name="Rectangle 6"/>
          <p:cNvSpPr/>
          <p:nvPr/>
        </p:nvSpPr>
        <p:spPr>
          <a:xfrm>
            <a:off x="1828691" y="3404288"/>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9" name="Rectangle 8"/>
          <p:cNvSpPr/>
          <p:nvPr/>
        </p:nvSpPr>
        <p:spPr>
          <a:xfrm>
            <a:off x="1828690" y="3404288"/>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TextBox 11"/>
          <p:cNvSpPr txBox="1"/>
          <p:nvPr/>
        </p:nvSpPr>
        <p:spPr>
          <a:xfrm>
            <a:off x="3068408" y="3428722"/>
            <a:ext cx="1276352" cy="584775"/>
          </a:xfrm>
          <a:prstGeom prst="rect">
            <a:avLst/>
          </a:prstGeom>
          <a:noFill/>
        </p:spPr>
        <p:txBody>
          <a:bodyPr wrap="square" rtlCol="0">
            <a:spAutoFit/>
          </a:bodyPr>
          <a:lstStyle/>
          <a:p>
            <a:r>
              <a:rPr lang="en-US" sz="3200" dirty="0" smtClean="0">
                <a:solidFill>
                  <a:schemeClr val="bg1"/>
                </a:solidFill>
              </a:rPr>
              <a:t>Users</a:t>
            </a:r>
            <a:endParaRPr lang="fr-CH" sz="3200" dirty="0">
              <a:solidFill>
                <a:schemeClr val="bg1"/>
              </a:solidFill>
            </a:endParaRPr>
          </a:p>
        </p:txBody>
      </p:sp>
      <p:sp>
        <p:nvSpPr>
          <p:cNvPr id="13" name="Rectangle 12"/>
          <p:cNvSpPr/>
          <p:nvPr/>
        </p:nvSpPr>
        <p:spPr>
          <a:xfrm>
            <a:off x="1954838" y="3701507"/>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Rectangle 13"/>
          <p:cNvSpPr/>
          <p:nvPr/>
        </p:nvSpPr>
        <p:spPr>
          <a:xfrm>
            <a:off x="1954838" y="3853907"/>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5" name="Rectangle 14"/>
          <p:cNvSpPr/>
          <p:nvPr/>
        </p:nvSpPr>
        <p:spPr>
          <a:xfrm>
            <a:off x="1954838" y="3561807"/>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6" name="Rectangle 15"/>
          <p:cNvSpPr/>
          <p:nvPr/>
        </p:nvSpPr>
        <p:spPr>
          <a:xfrm>
            <a:off x="2014538" y="4428309"/>
            <a:ext cx="223089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Nom </a:t>
            </a:r>
            <a:r>
              <a:rPr lang="en-US" dirty="0" err="1" smtClean="0"/>
              <a:t>Prénom</a:t>
            </a:r>
            <a:endParaRPr lang="fr-CH" dirty="0"/>
          </a:p>
        </p:txBody>
      </p:sp>
      <p:sp>
        <p:nvSpPr>
          <p:cNvPr id="17" name="Right Arrow 16"/>
          <p:cNvSpPr/>
          <p:nvPr/>
        </p:nvSpPr>
        <p:spPr>
          <a:xfrm>
            <a:off x="4344760" y="4486687"/>
            <a:ext cx="349840" cy="340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8" name="TextBox 17"/>
          <p:cNvSpPr txBox="1"/>
          <p:nvPr/>
        </p:nvSpPr>
        <p:spPr>
          <a:xfrm>
            <a:off x="613954" y="10058400"/>
            <a:ext cx="5001034" cy="923330"/>
          </a:xfrm>
          <a:prstGeom prst="rect">
            <a:avLst/>
          </a:prstGeom>
          <a:noFill/>
        </p:spPr>
        <p:txBody>
          <a:bodyPr wrap="square" rtlCol="0">
            <a:spAutoFit/>
          </a:bodyPr>
          <a:lstStyle/>
          <a:p>
            <a:r>
              <a:rPr lang="en-US" dirty="0" smtClean="0"/>
              <a:t>La </a:t>
            </a:r>
            <a:r>
              <a:rPr lang="en-US" dirty="0" err="1" smtClean="0"/>
              <a:t>flèche</a:t>
            </a:r>
            <a:r>
              <a:rPr lang="en-US" dirty="0" smtClean="0"/>
              <a:t> </a:t>
            </a:r>
            <a:r>
              <a:rPr lang="en-US" dirty="0" err="1" smtClean="0"/>
              <a:t>permettra</a:t>
            </a:r>
            <a:r>
              <a:rPr lang="en-US" dirty="0" smtClean="0"/>
              <a:t> de </a:t>
            </a:r>
            <a:r>
              <a:rPr lang="en-US" dirty="0" err="1" smtClean="0"/>
              <a:t>voir</a:t>
            </a:r>
            <a:r>
              <a:rPr lang="en-US" dirty="0" smtClean="0"/>
              <a:t> le Dashboard de </a:t>
            </a:r>
            <a:r>
              <a:rPr lang="en-US" dirty="0" err="1" smtClean="0"/>
              <a:t>l’utilisateur</a:t>
            </a:r>
            <a:r>
              <a:rPr lang="en-US" dirty="0" smtClean="0"/>
              <a:t> </a:t>
            </a:r>
            <a:r>
              <a:rPr lang="en-US" dirty="0" err="1" smtClean="0"/>
              <a:t>en</a:t>
            </a:r>
            <a:r>
              <a:rPr lang="en-US" dirty="0" smtClean="0"/>
              <a:t> question et </a:t>
            </a:r>
            <a:r>
              <a:rPr lang="en-US" dirty="0" err="1" smtClean="0"/>
              <a:t>ainsi</a:t>
            </a:r>
            <a:r>
              <a:rPr lang="en-US" dirty="0" smtClean="0"/>
              <a:t> </a:t>
            </a:r>
            <a:r>
              <a:rPr lang="en-US" dirty="0" err="1" smtClean="0"/>
              <a:t>administrer</a:t>
            </a:r>
            <a:r>
              <a:rPr lang="en-US" dirty="0" smtClean="0"/>
              <a:t> </a:t>
            </a:r>
            <a:r>
              <a:rPr lang="en-US" dirty="0" err="1" smtClean="0"/>
              <a:t>ses</a:t>
            </a:r>
            <a:r>
              <a:rPr lang="en-US" dirty="0" smtClean="0"/>
              <a:t> </a:t>
            </a:r>
            <a:r>
              <a:rPr lang="en-US" i="1" dirty="0" smtClean="0"/>
              <a:t>Shoots</a:t>
            </a:r>
            <a:endParaRPr lang="fr-CH" i="1" dirty="0"/>
          </a:p>
        </p:txBody>
      </p:sp>
    </p:spTree>
    <p:extLst>
      <p:ext uri="{BB962C8B-B14F-4D97-AF65-F5344CB8AC3E}">
        <p14:creationId xmlns:p14="http://schemas.microsoft.com/office/powerpoint/2010/main" val="945107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76</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Bonjour Mickael</dc:creator>
  <cp:lastModifiedBy>Bonjour Mickael</cp:lastModifiedBy>
  <cp:revision>3</cp:revision>
  <dcterms:created xsi:type="dcterms:W3CDTF">2017-04-07T14:38:28Z</dcterms:created>
  <dcterms:modified xsi:type="dcterms:W3CDTF">2017-04-07T14:46:45Z</dcterms:modified>
</cp:coreProperties>
</file>