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5" r:id="rId5"/>
    <p:sldId id="264" r:id="rId6"/>
    <p:sldId id="267" r:id="rId7"/>
    <p:sldId id="263" r:id="rId8"/>
    <p:sldId id="259" r:id="rId9"/>
    <p:sldId id="266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42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4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1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61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3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5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1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76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Shoot4stats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WEB de gestion de </a:t>
            </a:r>
            <a:r>
              <a:rPr lang="en-US" dirty="0" err="1" smtClean="0"/>
              <a:t>statistiques</a:t>
            </a:r>
            <a:r>
              <a:rPr lang="en-US" dirty="0" smtClean="0"/>
              <a:t> pour le </a:t>
            </a:r>
            <a:r>
              <a:rPr lang="en-US" dirty="0" err="1" smtClean="0"/>
              <a:t>tir</a:t>
            </a:r>
            <a:r>
              <a:rPr lang="en-US" dirty="0" smtClean="0"/>
              <a:t> à </a:t>
            </a:r>
            <a:r>
              <a:rPr lang="en-US" dirty="0" err="1" smtClean="0"/>
              <a:t>l’arc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6178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l’Authentification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refus</a:t>
            </a:r>
            <a:r>
              <a:rPr lang="en-US" dirty="0" smtClean="0"/>
              <a:t> pour </a:t>
            </a:r>
            <a:r>
              <a:rPr lang="en-US" dirty="0" err="1" smtClean="0"/>
              <a:t>l’email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Menu </a:t>
            </a:r>
            <a:r>
              <a:rPr lang="en-US" dirty="0" err="1" smtClean="0"/>
              <a:t>géré</a:t>
            </a:r>
            <a:r>
              <a:rPr lang="en-US" dirty="0" smtClean="0"/>
              <a:t> par VueX</a:t>
            </a:r>
          </a:p>
          <a:p>
            <a:pPr lvl="1"/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des </a:t>
            </a:r>
            <a:r>
              <a:rPr lang="en-US" dirty="0" err="1" smtClean="0"/>
              <a:t>erreurs</a:t>
            </a:r>
            <a:r>
              <a:rPr lang="en-US" dirty="0" smtClean="0"/>
              <a:t> de session</a:t>
            </a:r>
          </a:p>
          <a:p>
            <a:pPr lvl="1"/>
            <a:r>
              <a:rPr lang="en-US" dirty="0" err="1" smtClean="0"/>
              <a:t>Garde</a:t>
            </a:r>
            <a:r>
              <a:rPr lang="en-US" dirty="0" smtClean="0"/>
              <a:t> le state connected au lieu de se </a:t>
            </a:r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disconnected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une</a:t>
            </a:r>
            <a:r>
              <a:rPr lang="en-US" dirty="0" smtClean="0"/>
              <a:t> session expire </a:t>
            </a:r>
            <a:r>
              <a:rPr lang="en-US" dirty="0" err="1" smtClean="0"/>
              <a:t>l’appli</a:t>
            </a:r>
            <a:r>
              <a:rPr lang="en-US" dirty="0" smtClean="0"/>
              <a:t> ne le </a:t>
            </a:r>
            <a:r>
              <a:rPr lang="en-US" dirty="0" err="1" smtClean="0"/>
              <a:t>verra</a:t>
            </a:r>
            <a:r>
              <a:rPr lang="en-US" dirty="0" smtClean="0"/>
              <a:t> pas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132" y="2808740"/>
            <a:ext cx="3242149" cy="733531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448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04397" cy="75824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Contexte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824153" y="2034745"/>
            <a:ext cx="2042983" cy="11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algn="ctr"/>
            <a:r>
              <a:rPr lang="en-US" dirty="0" smtClean="0"/>
              <a:t>Framework Express</a:t>
            </a:r>
            <a:endParaRPr lang="fr-CH" dirty="0"/>
          </a:p>
        </p:txBody>
      </p:sp>
      <p:cxnSp>
        <p:nvCxnSpPr>
          <p:cNvPr id="8" name="Straight Connector 7"/>
          <p:cNvCxnSpPr>
            <a:stCxn id="5" idx="6"/>
            <a:endCxn id="6" idx="1"/>
          </p:cNvCxnSpPr>
          <p:nvPr/>
        </p:nvCxnSpPr>
        <p:spPr>
          <a:xfrm>
            <a:off x="4703281" y="1815587"/>
            <a:ext cx="1120872" cy="79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2"/>
          </p:cNvCxnSpPr>
          <p:nvPr/>
        </p:nvCxnSpPr>
        <p:spPr>
          <a:xfrm flipV="1">
            <a:off x="7867136" y="1726417"/>
            <a:ext cx="659027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6" idx="0"/>
          </p:cNvCxnSpPr>
          <p:nvPr/>
        </p:nvCxnSpPr>
        <p:spPr>
          <a:xfrm>
            <a:off x="6314303" y="1763929"/>
            <a:ext cx="531342" cy="2708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1686" y="1117598"/>
            <a:ext cx="17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Node.JS execute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526163" y="1219790"/>
            <a:ext cx="1878227" cy="1996826"/>
            <a:chOff x="8979244" y="1372971"/>
            <a:chExt cx="1878227" cy="1996826"/>
          </a:xfrm>
        </p:grpSpPr>
        <p:sp>
          <p:nvSpPr>
            <p:cNvPr id="4" name="Oval 3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36" name="Elbow Connector 35"/>
            <p:cNvCxnSpPr>
              <a:endCxn id="43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45" name="Elbow Connector 44"/>
            <p:cNvCxnSpPr>
              <a:endCxn id="44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endCxn id="49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44037" y="1267771"/>
            <a:ext cx="2117648" cy="2419723"/>
            <a:chOff x="3344562" y="2314832"/>
            <a:chExt cx="2117648" cy="2419723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51" name="Elbow Connector 50"/>
            <p:cNvCxnSpPr>
              <a:endCxn id="52" idx="1"/>
            </p:cNvCxnSpPr>
            <p:nvPr/>
          </p:nvCxnSpPr>
          <p:spPr>
            <a:xfrm rot="16200000" flipH="1">
              <a:off x="3347421" y="3252970"/>
              <a:ext cx="624812" cy="354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37077" y="3557960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38781" y="4088224"/>
              <a:ext cx="1623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 (static folder)</a:t>
              </a:r>
            </a:p>
          </p:txBody>
        </p:sp>
        <p:cxnSp>
          <p:nvCxnSpPr>
            <p:cNvPr id="54" name="Elbow Connector 53"/>
            <p:cNvCxnSpPr>
              <a:endCxn id="53" idx="1"/>
            </p:cNvCxnSpPr>
            <p:nvPr/>
          </p:nvCxnSpPr>
          <p:spPr>
            <a:xfrm rot="16200000" flipH="1">
              <a:off x="3160216" y="3732824"/>
              <a:ext cx="1000927" cy="3562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6" idx="2"/>
            <a:endCxn id="59" idx="0"/>
          </p:cNvCxnSpPr>
          <p:nvPr/>
        </p:nvCxnSpPr>
        <p:spPr>
          <a:xfrm>
            <a:off x="6845645" y="3179805"/>
            <a:ext cx="24135" cy="100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83884" y="4181381"/>
            <a:ext cx="39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Créé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r>
              <a:rPr lang="en-US" dirty="0" smtClean="0"/>
              <a:t> et </a:t>
            </a:r>
            <a:r>
              <a:rPr lang="en-US" dirty="0" err="1" smtClean="0"/>
              <a:t>ouvre</a:t>
            </a:r>
            <a:r>
              <a:rPr lang="en-US" dirty="0" smtClean="0"/>
              <a:t> un port</a:t>
            </a:r>
            <a:endParaRPr lang="fr-CH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247824" y="4832554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009104" y="5013787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886256" y="5013787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7100745" y="4933780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7310386" y="4915934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6256" y="5130988"/>
            <a:ext cx="16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Requêtes</a:t>
            </a:r>
            <a:r>
              <a:rPr lang="en-US" dirty="0" smtClean="0"/>
              <a:t> client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6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764" y="2926993"/>
            <a:ext cx="6153664" cy="7772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smtClean="0"/>
              <a:t>Authentification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3"/>
            <a:ext cx="9404723" cy="848860"/>
          </a:xfrm>
        </p:spPr>
        <p:txBody>
          <a:bodyPr/>
          <a:lstStyle/>
          <a:p>
            <a:pPr algn="l"/>
            <a:r>
              <a:rPr lang="en-US" dirty="0" smtClean="0"/>
              <a:t>VueX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VueX et Flux : Gestion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réactives</a:t>
            </a:r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7660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069492" cy="724930"/>
          </a:xfrm>
        </p:spPr>
        <p:txBody>
          <a:bodyPr/>
          <a:lstStyle/>
          <a:p>
            <a:pPr algn="l"/>
            <a:r>
              <a:rPr lang="en-US" dirty="0" err="1" smtClean="0"/>
              <a:t>Cheminement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7374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504"/>
            <a:ext cx="9404723" cy="733434"/>
          </a:xfrm>
        </p:spPr>
        <p:txBody>
          <a:bodyPr/>
          <a:lstStyle/>
          <a:p>
            <a:pPr algn="l"/>
            <a:r>
              <a:rPr lang="en-US" dirty="0" err="1" smtClean="0"/>
              <a:t>Avantages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Liaison à la BDD se fait via </a:t>
            </a:r>
            <a:r>
              <a:rPr lang="en-US" dirty="0" smtClean="0"/>
              <a:t>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Changement</a:t>
            </a:r>
            <a:r>
              <a:rPr lang="en-US" dirty="0" smtClean="0"/>
              <a:t> </a:t>
            </a:r>
            <a:r>
              <a:rPr lang="en-US" dirty="0" err="1" smtClean="0"/>
              <a:t>langage</a:t>
            </a:r>
            <a:r>
              <a:rPr lang="en-US" dirty="0" smtClean="0"/>
              <a:t> Base possible</a:t>
            </a:r>
          </a:p>
        </p:txBody>
      </p:sp>
      <p:pic>
        <p:nvPicPr>
          <p:cNvPr id="2050" name="Picture 2" descr="Sequelize | The Node.js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40" y="156688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70897" y="3851771"/>
            <a:ext cx="2878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solidFill>
                  <a:srgbClr val="2F406A"/>
                </a:solidFill>
                <a:latin typeface="Titillium Web"/>
              </a:rPr>
              <a:t>Sequelize</a:t>
            </a:r>
            <a:endParaRPr lang="fr-CH" sz="4800" dirty="0"/>
          </a:p>
        </p:txBody>
      </p:sp>
    </p:spTree>
    <p:extLst>
      <p:ext uri="{BB962C8B-B14F-4D97-AF65-F5344CB8AC3E}">
        <p14:creationId xmlns:p14="http://schemas.microsoft.com/office/powerpoint/2010/main" val="325152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75"/>
            <a:ext cx="9404723" cy="6766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Design Pattern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44941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Material design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minimaliste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</a:t>
            </a:r>
          </a:p>
          <a:p>
            <a:endParaRPr lang="en-US" dirty="0" smtClean="0"/>
          </a:p>
          <a:p>
            <a:r>
              <a:rPr lang="en-US" dirty="0" err="1" smtClean="0"/>
              <a:t>Boutons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Notation des </a:t>
            </a:r>
            <a:r>
              <a:rPr lang="en-US" dirty="0" err="1" smtClean="0"/>
              <a:t>flèches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Thème</a:t>
            </a:r>
            <a:r>
              <a:rPr lang="en-US" dirty="0" smtClean="0"/>
              <a:t> de </a:t>
            </a:r>
            <a:r>
              <a:rPr lang="en-US" dirty="0" err="1" smtClean="0"/>
              <a:t>couleurs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998" y="2667847"/>
            <a:ext cx="2428875" cy="895350"/>
          </a:xfrm>
          <a:prstGeom prst="rect">
            <a:avLst/>
          </a:prstGeom>
        </p:spPr>
      </p:pic>
      <p:pic>
        <p:nvPicPr>
          <p:cNvPr id="1026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0" y="4680635"/>
            <a:ext cx="1778089" cy="17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20" y="68450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64973"/>
          </a:xfrm>
        </p:spPr>
        <p:txBody>
          <a:bodyPr/>
          <a:lstStyle/>
          <a:p>
            <a:pPr algn="l"/>
            <a:r>
              <a:rPr lang="en-US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826" y="2061156"/>
            <a:ext cx="8946541" cy="2436703"/>
          </a:xfrm>
        </p:spPr>
        <p:txBody>
          <a:bodyPr numCol="2"/>
          <a:lstStyle/>
          <a:p>
            <a:r>
              <a:rPr lang="en-US" dirty="0" err="1" smtClean="0"/>
              <a:t>Chargement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 de VueX</a:t>
            </a:r>
          </a:p>
          <a:p>
            <a:endParaRPr lang="en-US" dirty="0" smtClean="0"/>
          </a:p>
          <a:p>
            <a:r>
              <a:rPr lang="en-US" dirty="0" err="1" smtClean="0"/>
              <a:t>Systéme</a:t>
            </a:r>
            <a:r>
              <a:rPr lang="en-US" dirty="0" smtClean="0"/>
              <a:t> de Grid</a:t>
            </a:r>
          </a:p>
          <a:p>
            <a:endParaRPr lang="en-US" dirty="0" smtClean="0"/>
          </a:p>
          <a:p>
            <a:r>
              <a:rPr lang="en-US" dirty="0" err="1" smtClean="0"/>
              <a:t>Utiliser</a:t>
            </a:r>
            <a:r>
              <a:rPr lang="en-US" dirty="0"/>
              <a:t> </a:t>
            </a:r>
            <a:r>
              <a:rPr lang="en-US" dirty="0" err="1" smtClean="0"/>
              <a:t>mieux</a:t>
            </a:r>
            <a:r>
              <a:rPr lang="en-US" dirty="0" smtClean="0"/>
              <a:t> </a:t>
            </a:r>
            <a:r>
              <a:rPr lang="en-US" dirty="0" err="1" smtClean="0"/>
              <a:t>l’espace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Revoir le design </a:t>
            </a:r>
            <a:r>
              <a:rPr lang="en-US" i="1" dirty="0" smtClean="0"/>
              <a:t>cards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rencontrés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IE avec VueX</a:t>
            </a:r>
          </a:p>
          <a:p>
            <a:pPr lvl="1"/>
            <a:r>
              <a:rPr lang="en-US" dirty="0" err="1" smtClean="0"/>
              <a:t>Résolution</a:t>
            </a:r>
            <a:r>
              <a:rPr lang="en-US" dirty="0" smtClean="0"/>
              <a:t> : babel-</a:t>
            </a:r>
            <a:r>
              <a:rPr lang="en-US" dirty="0" err="1" smtClean="0"/>
              <a:t>polyfill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95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7506</TotalTime>
  <Words>147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Titillium Web</vt:lpstr>
      <vt:lpstr>Trebuchet MS</vt:lpstr>
      <vt:lpstr>Wingdings 2</vt:lpstr>
      <vt:lpstr>Slate</vt:lpstr>
      <vt:lpstr>Shoot4stats</vt:lpstr>
      <vt:lpstr>Contexte</vt:lpstr>
      <vt:lpstr>Processus Authentification</vt:lpstr>
      <vt:lpstr>VueX</vt:lpstr>
      <vt:lpstr>Cheminement</vt:lpstr>
      <vt:lpstr>Avantages</vt:lpstr>
      <vt:lpstr>Design Pattern</vt:lpstr>
      <vt:lpstr>Améliorations</vt:lpstr>
      <vt:lpstr>Problèmes rencontrés</vt:lpstr>
      <vt:lpstr>Erreurs Restantes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Bonjour Mickael</cp:lastModifiedBy>
  <cp:revision>36</cp:revision>
  <dcterms:created xsi:type="dcterms:W3CDTF">2017-04-19T09:19:58Z</dcterms:created>
  <dcterms:modified xsi:type="dcterms:W3CDTF">2017-04-25T13:00:54Z</dcterms:modified>
</cp:coreProperties>
</file>