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24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4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926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852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2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996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05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84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3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816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86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B48D-61B1-4F0F-8930-8D497CB0E74E}" type="datetimeFigureOut">
              <a:rPr lang="fr-CH" smtClean="0"/>
              <a:t>24.03.2017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9924-CA6A-441F-BDC6-9309189D18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04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874" y="1130968"/>
            <a:ext cx="1187115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Boutton</a:t>
            </a:r>
            <a:r>
              <a:rPr lang="en-US" dirty="0" smtClean="0"/>
              <a:t> login</a:t>
            </a:r>
            <a:endParaRPr lang="fr-CH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662989" y="1475874"/>
            <a:ext cx="2207795" cy="42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70784" y="1475873"/>
            <a:ext cx="2638927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/login/</a:t>
            </a:r>
            <a:r>
              <a:rPr lang="en-US" dirty="0" err="1" smtClean="0"/>
              <a:t>facebook</a:t>
            </a:r>
            <a:endParaRPr lang="fr-CH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>
            <a:off x="7509711" y="1900989"/>
            <a:ext cx="1674394" cy="5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84105" y="2013284"/>
            <a:ext cx="2221832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Facebook.com</a:t>
            </a:r>
          </a:p>
          <a:p>
            <a:pPr algn="ctr"/>
            <a:r>
              <a:rPr lang="en-US" dirty="0" err="1" smtClean="0"/>
              <a:t>Authentifiation</a:t>
            </a:r>
            <a:endParaRPr lang="fr-CH" dirty="0"/>
          </a:p>
        </p:txBody>
      </p:sp>
      <p:cxnSp>
        <p:nvCxnSpPr>
          <p:cNvPr id="15" name="Straight Arrow Connector 14"/>
          <p:cNvCxnSpPr>
            <a:stCxn id="10" idx="1"/>
            <a:endCxn id="16" idx="3"/>
          </p:cNvCxnSpPr>
          <p:nvPr/>
        </p:nvCxnSpPr>
        <p:spPr>
          <a:xfrm flipH="1">
            <a:off x="7636042" y="2478505"/>
            <a:ext cx="1548063" cy="88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4452" y="3088105"/>
            <a:ext cx="2891590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/login/</a:t>
            </a:r>
            <a:r>
              <a:rPr lang="en-US" dirty="0" err="1" smtClean="0"/>
              <a:t>facebook</a:t>
            </a:r>
            <a:r>
              <a:rPr lang="en-US" dirty="0" smtClean="0"/>
              <a:t>/return</a:t>
            </a:r>
            <a:endParaRPr lang="fr-CH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5221" y="810126"/>
            <a:ext cx="8021" cy="51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200708" y="32162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Temps</a:t>
            </a:r>
            <a:endParaRPr lang="fr-CH" dirty="0"/>
          </a:p>
        </p:txBody>
      </p:sp>
      <p:sp>
        <p:nvSpPr>
          <p:cNvPr id="29" name="Rectangle 28"/>
          <p:cNvSpPr/>
          <p:nvPr/>
        </p:nvSpPr>
        <p:spPr>
          <a:xfrm>
            <a:off x="1267326" y="3529264"/>
            <a:ext cx="2109537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du user </a:t>
            </a:r>
            <a:r>
              <a:rPr lang="en-US" dirty="0" err="1" smtClean="0"/>
              <a:t>authentifié</a:t>
            </a:r>
            <a:endParaRPr lang="fr-CH" dirty="0"/>
          </a:p>
        </p:txBody>
      </p:sp>
      <p:cxnSp>
        <p:nvCxnSpPr>
          <p:cNvPr id="31" name="Straight Arrow Connector 30"/>
          <p:cNvCxnSpPr>
            <a:stCxn id="16" idx="1"/>
            <a:endCxn id="29" idx="3"/>
          </p:cNvCxnSpPr>
          <p:nvPr/>
        </p:nvCxnSpPr>
        <p:spPr>
          <a:xfrm flipH="1">
            <a:off x="3376863" y="3364831"/>
            <a:ext cx="1367589" cy="5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54379" y="465221"/>
            <a:ext cx="16042" cy="545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449176" y="304800"/>
            <a:ext cx="16042" cy="545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3845" y="336339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FrontEnd</a:t>
            </a:r>
            <a:r>
              <a:rPr lang="en-US" dirty="0" smtClean="0"/>
              <a:t> / </a:t>
            </a:r>
            <a:r>
              <a:rPr lang="en-US" dirty="0" err="1" smtClean="0"/>
              <a:t>Vue</a:t>
            </a:r>
            <a:endParaRPr lang="fr-CH" dirty="0"/>
          </a:p>
        </p:txBody>
      </p:sp>
      <p:sp>
        <p:nvSpPr>
          <p:cNvPr id="36" name="TextBox 35"/>
          <p:cNvSpPr txBox="1"/>
          <p:nvPr/>
        </p:nvSpPr>
        <p:spPr>
          <a:xfrm>
            <a:off x="5134476" y="344541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</a:t>
            </a:r>
            <a:r>
              <a:rPr lang="en-US" dirty="0" smtClean="0"/>
              <a:t> / Express</a:t>
            </a:r>
            <a:endParaRPr lang="fr-CH" dirty="0"/>
          </a:p>
        </p:txBody>
      </p:sp>
      <p:sp>
        <p:nvSpPr>
          <p:cNvPr id="37" name="TextBox 36"/>
          <p:cNvSpPr txBox="1"/>
          <p:nvPr/>
        </p:nvSpPr>
        <p:spPr>
          <a:xfrm>
            <a:off x="9096877" y="344541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 / Facebook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739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8968" y="1599968"/>
            <a:ext cx="3273592" cy="5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/login/</a:t>
            </a:r>
            <a:r>
              <a:rPr lang="en-US" dirty="0" err="1" smtClean="0"/>
              <a:t>facebook?url</a:t>
            </a:r>
            <a:r>
              <a:rPr lang="en-US" dirty="0" smtClean="0"/>
              <a:t>=/shoots</a:t>
            </a:r>
            <a:endParaRPr lang="fr-CH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>
            <a:off x="8002560" y="1868674"/>
            <a:ext cx="1181545" cy="60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84105" y="2013284"/>
            <a:ext cx="2221832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Facebook.com</a:t>
            </a:r>
          </a:p>
          <a:p>
            <a:pPr algn="ctr"/>
            <a:r>
              <a:rPr lang="en-US" dirty="0" err="1" smtClean="0"/>
              <a:t>Authentifiation</a:t>
            </a:r>
            <a:endParaRPr lang="fr-CH" dirty="0"/>
          </a:p>
        </p:txBody>
      </p:sp>
      <p:cxnSp>
        <p:nvCxnSpPr>
          <p:cNvPr id="9" name="Straight Arrow Connector 8"/>
          <p:cNvCxnSpPr>
            <a:stCxn id="8" idx="1"/>
            <a:endCxn id="10" idx="3"/>
          </p:cNvCxnSpPr>
          <p:nvPr/>
        </p:nvCxnSpPr>
        <p:spPr>
          <a:xfrm flipH="1">
            <a:off x="7730289" y="2478505"/>
            <a:ext cx="1453816" cy="116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8699" y="3364831"/>
            <a:ext cx="2891590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/login/</a:t>
            </a:r>
            <a:r>
              <a:rPr lang="en-US" dirty="0" err="1" smtClean="0"/>
              <a:t>facebook</a:t>
            </a:r>
            <a:r>
              <a:rPr lang="en-US" dirty="0" smtClean="0"/>
              <a:t>/return</a:t>
            </a:r>
            <a:endParaRPr lang="fr-C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221" y="810126"/>
            <a:ext cx="8021" cy="51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200708" y="32162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Temps</a:t>
            </a:r>
            <a:endParaRPr lang="fr-CH" dirty="0"/>
          </a:p>
        </p:txBody>
      </p:sp>
      <p:cxnSp>
        <p:nvCxnSpPr>
          <p:cNvPr id="14" name="Straight Arrow Connector 13"/>
          <p:cNvCxnSpPr>
            <a:stCxn id="10" idx="1"/>
            <a:endCxn id="44" idx="3"/>
          </p:cNvCxnSpPr>
          <p:nvPr/>
        </p:nvCxnSpPr>
        <p:spPr>
          <a:xfrm flipH="1">
            <a:off x="2903231" y="3641557"/>
            <a:ext cx="1935468" cy="43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4379" y="465221"/>
            <a:ext cx="16042" cy="545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49176" y="304800"/>
            <a:ext cx="16042" cy="545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3845" y="336339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FrontEnd</a:t>
            </a:r>
            <a:r>
              <a:rPr lang="en-US" dirty="0" smtClean="0"/>
              <a:t> / </a:t>
            </a:r>
            <a:r>
              <a:rPr lang="en-US" dirty="0" err="1" smtClean="0"/>
              <a:t>Vue</a:t>
            </a:r>
            <a:endParaRPr lang="fr-CH" dirty="0"/>
          </a:p>
        </p:txBody>
      </p:sp>
      <p:sp>
        <p:nvSpPr>
          <p:cNvPr id="18" name="TextBox 17"/>
          <p:cNvSpPr txBox="1"/>
          <p:nvPr/>
        </p:nvSpPr>
        <p:spPr>
          <a:xfrm>
            <a:off x="5134476" y="344541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</a:t>
            </a:r>
            <a:r>
              <a:rPr lang="en-US" dirty="0" smtClean="0"/>
              <a:t> / Express</a:t>
            </a:r>
            <a:endParaRPr lang="fr-CH" dirty="0"/>
          </a:p>
        </p:txBody>
      </p:sp>
      <p:sp>
        <p:nvSpPr>
          <p:cNvPr id="19" name="TextBox 18"/>
          <p:cNvSpPr txBox="1"/>
          <p:nvPr/>
        </p:nvSpPr>
        <p:spPr>
          <a:xfrm>
            <a:off x="9096877" y="344541"/>
            <a:ext cx="26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 / Facebook</a:t>
            </a:r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693820" y="1065754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essaie </a:t>
            </a:r>
            <a:r>
              <a:rPr lang="en-US" dirty="0" err="1" smtClean="0"/>
              <a:t>d’accéder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non </a:t>
            </a:r>
            <a:r>
              <a:rPr lang="en-US" dirty="0" err="1" smtClean="0"/>
              <a:t>autorisée</a:t>
            </a:r>
            <a:r>
              <a:rPr lang="en-US" dirty="0" smtClean="0"/>
              <a:t> /#/shoots</a:t>
            </a:r>
            <a:endParaRPr lang="fr-CH" dirty="0"/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>
          <a:xfrm>
            <a:off x="3665621" y="1388920"/>
            <a:ext cx="1063347" cy="4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417846">
            <a:off x="3732337" y="1304154"/>
            <a:ext cx="101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redirige</a:t>
            </a:r>
            <a:endParaRPr lang="fr-CH" dirty="0"/>
          </a:p>
        </p:txBody>
      </p:sp>
      <p:cxnSp>
        <p:nvCxnSpPr>
          <p:cNvPr id="33" name="Straight Arrow Connector 32"/>
          <p:cNvCxnSpPr>
            <a:stCxn id="6" idx="2"/>
            <a:endCxn id="34" idx="0"/>
          </p:cNvCxnSpPr>
          <p:nvPr/>
        </p:nvCxnSpPr>
        <p:spPr>
          <a:xfrm flipH="1">
            <a:off x="6350780" y="2137379"/>
            <a:ext cx="14984" cy="2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60885" y="2414105"/>
            <a:ext cx="31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Stocke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session ‘/shoots’</a:t>
            </a:r>
            <a:endParaRPr lang="fr-CH" dirty="0"/>
          </a:p>
        </p:txBody>
      </p:sp>
      <p:sp>
        <p:nvSpPr>
          <p:cNvPr id="39" name="TextBox 38"/>
          <p:cNvSpPr txBox="1"/>
          <p:nvPr/>
        </p:nvSpPr>
        <p:spPr>
          <a:xfrm rot="20984865">
            <a:off x="3559686" y="3396323"/>
            <a:ext cx="101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redirige</a:t>
            </a:r>
            <a:endParaRPr lang="fr-CH" dirty="0"/>
          </a:p>
        </p:txBody>
      </p:sp>
      <p:cxnSp>
        <p:nvCxnSpPr>
          <p:cNvPr id="42" name="Straight Arrow Connector 41"/>
          <p:cNvCxnSpPr>
            <a:stCxn id="10" idx="2"/>
          </p:cNvCxnSpPr>
          <p:nvPr/>
        </p:nvCxnSpPr>
        <p:spPr>
          <a:xfrm>
            <a:off x="6284494" y="3918283"/>
            <a:ext cx="0" cy="3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57011" y="4387516"/>
            <a:ext cx="277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Récupère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session et </a:t>
            </a:r>
            <a:r>
              <a:rPr lang="en-US" dirty="0" err="1" smtClean="0"/>
              <a:t>redirige</a:t>
            </a:r>
            <a:r>
              <a:rPr lang="en-US" dirty="0" smtClean="0"/>
              <a:t> /# + </a:t>
            </a:r>
            <a:r>
              <a:rPr lang="en-US" dirty="0" err="1" smtClean="0"/>
              <a:t>url</a:t>
            </a:r>
            <a:endParaRPr lang="fr-CH" dirty="0"/>
          </a:p>
        </p:txBody>
      </p:sp>
      <p:sp>
        <p:nvSpPr>
          <p:cNvPr id="44" name="Rectangle 43"/>
          <p:cNvSpPr/>
          <p:nvPr/>
        </p:nvSpPr>
        <p:spPr>
          <a:xfrm>
            <a:off x="986589" y="3824036"/>
            <a:ext cx="1916642" cy="51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/#/shoots</a:t>
            </a:r>
            <a:endParaRPr lang="fr-CH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297982" y="1304153"/>
            <a:ext cx="109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Anonyme</a:t>
            </a:r>
            <a:endParaRPr lang="fr-CH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-398132" y="3808859"/>
            <a:ext cx="125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Authentifié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6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75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5</cp:revision>
  <dcterms:created xsi:type="dcterms:W3CDTF">2017-03-24T12:21:13Z</dcterms:created>
  <dcterms:modified xsi:type="dcterms:W3CDTF">2017-03-27T13:28:53Z</dcterms:modified>
</cp:coreProperties>
</file>