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0" r:id="rId2"/>
    <p:sldId id="256" r:id="rId3"/>
    <p:sldId id="257" r:id="rId4"/>
    <p:sldId id="258" r:id="rId5"/>
    <p:sldId id="259" r:id="rId6"/>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88469" autoAdjust="0"/>
  </p:normalViewPr>
  <p:slideViewPr>
    <p:cSldViewPr snapToGrid="0">
      <p:cViewPr varScale="1">
        <p:scale>
          <a:sx n="64" d="100"/>
          <a:sy n="64" d="100"/>
        </p:scale>
        <p:origin x="3282" y="11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9C5D0-24B9-4346-B4D9-AD38729EF926}" type="datetimeFigureOut">
              <a:rPr lang="fr-CH" smtClean="0"/>
              <a:t>31.03.2017</a:t>
            </a:fld>
            <a:endParaRPr lang="fr-CH"/>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5A5E73-CAB9-4227-A298-0D3C2725BAA5}" type="slidenum">
              <a:rPr lang="fr-CH" smtClean="0"/>
              <a:t>‹#›</a:t>
            </a:fld>
            <a:endParaRPr lang="fr-CH"/>
          </a:p>
        </p:txBody>
      </p:sp>
    </p:spTree>
    <p:extLst>
      <p:ext uri="{BB962C8B-B14F-4D97-AF65-F5344CB8AC3E}">
        <p14:creationId xmlns:p14="http://schemas.microsoft.com/office/powerpoint/2010/main" val="3884621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 </a:t>
            </a:r>
            <a:r>
              <a:rPr lang="en-US" dirty="0" err="1" smtClean="0"/>
              <a:t>cartes</a:t>
            </a:r>
            <a:r>
              <a:rPr lang="en-US" dirty="0" smtClean="0"/>
              <a:t> ne </a:t>
            </a:r>
            <a:r>
              <a:rPr lang="en-US" dirty="0" err="1" smtClean="0"/>
              <a:t>ressembleront</a:t>
            </a:r>
            <a:r>
              <a:rPr lang="en-US" dirty="0" smtClean="0"/>
              <a:t> pas à </a:t>
            </a:r>
            <a:r>
              <a:rPr lang="en-US" dirty="0" err="1" smtClean="0"/>
              <a:t>ça</a:t>
            </a:r>
            <a:r>
              <a:rPr lang="en-US" dirty="0" smtClean="0"/>
              <a:t>,</a:t>
            </a:r>
            <a:r>
              <a:rPr lang="en-US" baseline="0" dirty="0" smtClean="0"/>
              <a:t> </a:t>
            </a:r>
            <a:r>
              <a:rPr lang="en-US" baseline="0" dirty="0" err="1" smtClean="0"/>
              <a:t>en</a:t>
            </a:r>
            <a:r>
              <a:rPr lang="en-US" baseline="0" dirty="0" smtClean="0"/>
              <a:t> </a:t>
            </a:r>
            <a:r>
              <a:rPr lang="en-US" baseline="0" dirty="0" err="1" smtClean="0"/>
              <a:t>effet</a:t>
            </a:r>
            <a:r>
              <a:rPr lang="en-US" baseline="0" dirty="0" smtClean="0"/>
              <a:t> </a:t>
            </a:r>
            <a:r>
              <a:rPr lang="en-US" baseline="0" dirty="0" err="1" smtClean="0"/>
              <a:t>si</a:t>
            </a:r>
            <a:r>
              <a:rPr lang="en-US" baseline="0" dirty="0" smtClean="0"/>
              <a:t> </a:t>
            </a:r>
            <a:r>
              <a:rPr lang="en-US" baseline="0" dirty="0" err="1" smtClean="0"/>
              <a:t>j’utilize</a:t>
            </a:r>
            <a:r>
              <a:rPr lang="en-US" baseline="0" dirty="0" smtClean="0"/>
              <a:t> le framework CSS Bootstrap </a:t>
            </a:r>
            <a:r>
              <a:rPr lang="en-US" baseline="0" dirty="0" err="1" smtClean="0"/>
              <a:t>elles</a:t>
            </a:r>
            <a:r>
              <a:rPr lang="en-US" baseline="0" dirty="0" smtClean="0"/>
              <a:t> </a:t>
            </a:r>
            <a:r>
              <a:rPr lang="en-US" baseline="0" dirty="0" err="1" smtClean="0"/>
              <a:t>ressembleront</a:t>
            </a:r>
            <a:r>
              <a:rPr lang="en-US" baseline="0" dirty="0" smtClean="0"/>
              <a:t> plus</a:t>
            </a:r>
            <a:endParaRPr lang="fr-CH" dirty="0"/>
          </a:p>
        </p:txBody>
      </p:sp>
      <p:sp>
        <p:nvSpPr>
          <p:cNvPr id="4" name="Slide Number Placeholder 3"/>
          <p:cNvSpPr>
            <a:spLocks noGrp="1"/>
          </p:cNvSpPr>
          <p:nvPr>
            <p:ph type="sldNum" sz="quarter" idx="10"/>
          </p:nvPr>
        </p:nvSpPr>
        <p:spPr/>
        <p:txBody>
          <a:bodyPr/>
          <a:lstStyle/>
          <a:p>
            <a:fld id="{715A5E73-CAB9-4227-A298-0D3C2725BAA5}" type="slidenum">
              <a:rPr lang="fr-CH" smtClean="0"/>
              <a:t>3</a:t>
            </a:fld>
            <a:endParaRPr lang="fr-CH"/>
          </a:p>
        </p:txBody>
      </p:sp>
    </p:spTree>
    <p:extLst>
      <p:ext uri="{BB962C8B-B14F-4D97-AF65-F5344CB8AC3E}">
        <p14:creationId xmlns:p14="http://schemas.microsoft.com/office/powerpoint/2010/main" val="148774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EC5F71-AEF7-4E5A-A929-AF1E44DCCA2E}" type="datetimeFigureOut">
              <a:rPr lang="fr-CH" smtClean="0"/>
              <a:t>31.03.2017</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616496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C5F71-AEF7-4E5A-A929-AF1E44DCCA2E}" type="datetimeFigureOut">
              <a:rPr lang="fr-CH" smtClean="0"/>
              <a:t>31.03.2017</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373838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C5F71-AEF7-4E5A-A929-AF1E44DCCA2E}" type="datetimeFigureOut">
              <a:rPr lang="fr-CH" smtClean="0"/>
              <a:t>31.03.2017</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287819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C5F71-AEF7-4E5A-A929-AF1E44DCCA2E}" type="datetimeFigureOut">
              <a:rPr lang="fr-CH" smtClean="0"/>
              <a:t>31.03.2017</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1181281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EC5F71-AEF7-4E5A-A929-AF1E44DCCA2E}" type="datetimeFigureOut">
              <a:rPr lang="fr-CH" smtClean="0"/>
              <a:t>31.03.2017</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418351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EC5F71-AEF7-4E5A-A929-AF1E44DCCA2E}" type="datetimeFigureOut">
              <a:rPr lang="fr-CH" smtClean="0"/>
              <a:t>31.03.2017</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271045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EC5F71-AEF7-4E5A-A929-AF1E44DCCA2E}" type="datetimeFigureOut">
              <a:rPr lang="fr-CH" smtClean="0"/>
              <a:t>31.03.2017</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272251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EC5F71-AEF7-4E5A-A929-AF1E44DCCA2E}" type="datetimeFigureOut">
              <a:rPr lang="fr-CH" smtClean="0"/>
              <a:t>31.03.2017</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27393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EC5F71-AEF7-4E5A-A929-AF1E44DCCA2E}" type="datetimeFigureOut">
              <a:rPr lang="fr-CH" smtClean="0"/>
              <a:t>31.03.2017</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382724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1EC5F71-AEF7-4E5A-A929-AF1E44DCCA2E}" type="datetimeFigureOut">
              <a:rPr lang="fr-CH" smtClean="0"/>
              <a:t>31.03.2017</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337499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1EC5F71-AEF7-4E5A-A929-AF1E44DCCA2E}" type="datetimeFigureOut">
              <a:rPr lang="fr-CH" smtClean="0"/>
              <a:t>31.03.2017</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319638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C1EC5F71-AEF7-4E5A-A929-AF1E44DCCA2E}" type="datetimeFigureOut">
              <a:rPr lang="fr-CH" smtClean="0"/>
              <a:t>31.03.2017</a:t>
            </a:fld>
            <a:endParaRPr lang="fr-CH"/>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85F1FC96-A3DC-4D00-B6A3-7D36A8515320}" type="slidenum">
              <a:rPr lang="fr-CH" smtClean="0"/>
              <a:t>‹#›</a:t>
            </a:fld>
            <a:endParaRPr lang="fr-CH"/>
          </a:p>
        </p:txBody>
      </p:sp>
    </p:spTree>
    <p:extLst>
      <p:ext uri="{BB962C8B-B14F-4D97-AF65-F5344CB8AC3E}">
        <p14:creationId xmlns:p14="http://schemas.microsoft.com/office/powerpoint/2010/main" val="81756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574" y="4611514"/>
            <a:ext cx="5915025" cy="2356556"/>
          </a:xfrm>
        </p:spPr>
        <p:txBody>
          <a:bodyPr>
            <a:normAutofit fontScale="90000"/>
          </a:bodyPr>
          <a:lstStyle/>
          <a:p>
            <a:r>
              <a:rPr lang="en-US" dirty="0" smtClean="0"/>
              <a:t>Attention </a:t>
            </a:r>
            <a:r>
              <a:rPr lang="en-US" dirty="0" err="1" smtClean="0"/>
              <a:t>ce</a:t>
            </a:r>
            <a:r>
              <a:rPr lang="en-US" dirty="0" smtClean="0"/>
              <a:t> </a:t>
            </a:r>
            <a:r>
              <a:rPr lang="en-US" dirty="0" err="1" smtClean="0"/>
              <a:t>sont</a:t>
            </a:r>
            <a:r>
              <a:rPr lang="en-US" dirty="0" smtClean="0"/>
              <a:t> </a:t>
            </a:r>
            <a:r>
              <a:rPr lang="en-US" dirty="0" err="1" smtClean="0"/>
              <a:t>juste</a:t>
            </a:r>
            <a:r>
              <a:rPr lang="en-US" dirty="0" smtClean="0"/>
              <a:t> des </a:t>
            </a:r>
            <a:r>
              <a:rPr lang="en-US" dirty="0" err="1" smtClean="0"/>
              <a:t>squelettes</a:t>
            </a:r>
            <a:r>
              <a:rPr lang="en-US" dirty="0" smtClean="0"/>
              <a:t> pour </a:t>
            </a:r>
            <a:r>
              <a:rPr lang="en-US" dirty="0" err="1" smtClean="0"/>
              <a:t>voir</a:t>
            </a:r>
            <a:r>
              <a:rPr lang="en-US" dirty="0" smtClean="0"/>
              <a:t> plus </a:t>
            </a:r>
            <a:r>
              <a:rPr lang="en-US" dirty="0" err="1" smtClean="0"/>
              <a:t>ou</a:t>
            </a:r>
            <a:r>
              <a:rPr lang="en-US" dirty="0" smtClean="0"/>
              <a:t> </a:t>
            </a:r>
            <a:r>
              <a:rPr lang="en-US" dirty="0" err="1" smtClean="0"/>
              <a:t>moins</a:t>
            </a:r>
            <a:r>
              <a:rPr lang="en-US" dirty="0" smtClean="0"/>
              <a:t> le </a:t>
            </a:r>
            <a:r>
              <a:rPr lang="en-US" dirty="0" err="1" smtClean="0"/>
              <a:t>fonctionnement</a:t>
            </a:r>
            <a:r>
              <a:rPr lang="en-US" dirty="0" smtClean="0"/>
              <a:t> de mon </a:t>
            </a:r>
            <a:r>
              <a:rPr lang="en-US" dirty="0" err="1" smtClean="0"/>
              <a:t>appli</a:t>
            </a:r>
            <a:r>
              <a:rPr lang="en-US" dirty="0" smtClean="0"/>
              <a:t> </a:t>
            </a:r>
            <a:r>
              <a:rPr lang="en-US" dirty="0" err="1" smtClean="0"/>
              <a:t>côté</a:t>
            </a:r>
            <a:r>
              <a:rPr lang="en-US" dirty="0" smtClean="0"/>
              <a:t> Archers, Il </a:t>
            </a:r>
            <a:r>
              <a:rPr lang="en-US" dirty="0" err="1" smtClean="0"/>
              <a:t>faut</a:t>
            </a:r>
            <a:r>
              <a:rPr lang="en-US" dirty="0" smtClean="0"/>
              <a:t> imaginer que les </a:t>
            </a:r>
            <a:r>
              <a:rPr lang="en-US" dirty="0" err="1" smtClean="0"/>
              <a:t>composants</a:t>
            </a:r>
            <a:r>
              <a:rPr lang="en-US" dirty="0" smtClean="0"/>
              <a:t> du </a:t>
            </a:r>
            <a:r>
              <a:rPr lang="en-US" dirty="0" err="1" smtClean="0"/>
              <a:t>FrameWork</a:t>
            </a:r>
            <a:r>
              <a:rPr lang="en-US" dirty="0" smtClean="0"/>
              <a:t> CSS </a:t>
            </a:r>
            <a:r>
              <a:rPr lang="en-US" dirty="0" err="1" smtClean="0"/>
              <a:t>choisi</a:t>
            </a:r>
            <a:r>
              <a:rPr lang="en-US" dirty="0" smtClean="0"/>
              <a:t> </a:t>
            </a:r>
            <a:r>
              <a:rPr lang="en-US" dirty="0" err="1" smtClean="0"/>
              <a:t>vont</a:t>
            </a:r>
            <a:r>
              <a:rPr lang="en-US" dirty="0" smtClean="0"/>
              <a:t> </a:t>
            </a:r>
            <a:r>
              <a:rPr lang="en-US" dirty="0" err="1" smtClean="0"/>
              <a:t>remplacés</a:t>
            </a:r>
            <a:r>
              <a:rPr lang="en-US" dirty="0" smtClean="0"/>
              <a:t> </a:t>
            </a:r>
            <a:r>
              <a:rPr lang="en-US" dirty="0" err="1" smtClean="0"/>
              <a:t>mes</a:t>
            </a:r>
            <a:r>
              <a:rPr lang="en-US" dirty="0" smtClean="0"/>
              <a:t> </a:t>
            </a:r>
            <a:r>
              <a:rPr lang="en-US" dirty="0" err="1" smtClean="0"/>
              <a:t>éléments</a:t>
            </a:r>
            <a:endParaRPr lang="fr-CH" dirty="0"/>
          </a:p>
        </p:txBody>
      </p:sp>
    </p:spTree>
    <p:extLst>
      <p:ext uri="{BB962C8B-B14F-4D97-AF65-F5344CB8AC3E}">
        <p14:creationId xmlns:p14="http://schemas.microsoft.com/office/powerpoint/2010/main" val="2894853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94005" y="2915881"/>
            <a:ext cx="3274895" cy="640591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pic>
        <p:nvPicPr>
          <p:cNvPr id="1026" name="Picture 2" descr="Résultat de recherche d'images pour &quot;cible&quot;"/>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r="41728"/>
          <a:stretch/>
        </p:blipFill>
        <p:spPr bwMode="auto">
          <a:xfrm>
            <a:off x="2387597" y="3951054"/>
            <a:ext cx="2768602" cy="47511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894004" y="2915881"/>
            <a:ext cx="3274895" cy="614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TextBox 9"/>
          <p:cNvSpPr txBox="1"/>
          <p:nvPr/>
        </p:nvSpPr>
        <p:spPr>
          <a:xfrm>
            <a:off x="2020152" y="3683901"/>
            <a:ext cx="3009900" cy="1200329"/>
          </a:xfrm>
          <a:prstGeom prst="rect">
            <a:avLst/>
          </a:prstGeom>
          <a:noFill/>
        </p:spPr>
        <p:txBody>
          <a:bodyPr wrap="square" rtlCol="0">
            <a:spAutoFit/>
          </a:bodyPr>
          <a:lstStyle/>
          <a:p>
            <a:r>
              <a:rPr lang="en-US" sz="2400" dirty="0" smtClean="0"/>
              <a:t>Welcome to Shoot4Stats !!!</a:t>
            </a:r>
          </a:p>
          <a:p>
            <a:endParaRPr lang="en-US" sz="2400" dirty="0"/>
          </a:p>
        </p:txBody>
      </p:sp>
      <p:sp>
        <p:nvSpPr>
          <p:cNvPr id="13" name="Rectangle 12"/>
          <p:cNvSpPr/>
          <p:nvPr/>
        </p:nvSpPr>
        <p:spPr>
          <a:xfrm>
            <a:off x="1894004" y="8661400"/>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Facebook Login</a:t>
            </a:r>
          </a:p>
        </p:txBody>
      </p:sp>
      <p:sp>
        <p:nvSpPr>
          <p:cNvPr id="14" name="TextBox 13"/>
          <p:cNvSpPr txBox="1"/>
          <p:nvPr/>
        </p:nvSpPr>
        <p:spPr>
          <a:xfrm>
            <a:off x="3133722" y="2940315"/>
            <a:ext cx="1276352" cy="584775"/>
          </a:xfrm>
          <a:prstGeom prst="rect">
            <a:avLst/>
          </a:prstGeom>
          <a:noFill/>
        </p:spPr>
        <p:txBody>
          <a:bodyPr wrap="square" rtlCol="0">
            <a:spAutoFit/>
          </a:bodyPr>
          <a:lstStyle/>
          <a:p>
            <a:r>
              <a:rPr lang="en-US" sz="3200" dirty="0" smtClean="0">
                <a:solidFill>
                  <a:schemeClr val="bg1"/>
                </a:solidFill>
              </a:rPr>
              <a:t>Home</a:t>
            </a:r>
            <a:endParaRPr lang="fr-CH" sz="3200" dirty="0">
              <a:solidFill>
                <a:schemeClr val="bg1"/>
              </a:solidFill>
            </a:endParaRPr>
          </a:p>
        </p:txBody>
      </p:sp>
      <p:sp>
        <p:nvSpPr>
          <p:cNvPr id="15" name="TextBox 14"/>
          <p:cNvSpPr txBox="1"/>
          <p:nvPr/>
        </p:nvSpPr>
        <p:spPr>
          <a:xfrm>
            <a:off x="977900" y="825500"/>
            <a:ext cx="4749800" cy="923330"/>
          </a:xfrm>
          <a:prstGeom prst="rect">
            <a:avLst/>
          </a:prstGeom>
          <a:noFill/>
        </p:spPr>
        <p:txBody>
          <a:bodyPr wrap="square" rtlCol="0">
            <a:spAutoFit/>
          </a:bodyPr>
          <a:lstStyle/>
          <a:p>
            <a:r>
              <a:rPr lang="en-US" dirty="0" smtClean="0"/>
              <a:t>Home (point </a:t>
            </a:r>
            <a:r>
              <a:rPr lang="en-US" dirty="0" err="1" smtClean="0"/>
              <a:t>d’entrée</a:t>
            </a:r>
            <a:r>
              <a:rPr lang="en-US" dirty="0" smtClean="0"/>
              <a:t> de </a:t>
            </a:r>
            <a:r>
              <a:rPr lang="en-US" dirty="0" err="1" smtClean="0"/>
              <a:t>l’appli</a:t>
            </a:r>
            <a:r>
              <a:rPr lang="en-US" dirty="0" smtClean="0"/>
              <a:t>) </a:t>
            </a:r>
            <a:r>
              <a:rPr lang="en-US" dirty="0" err="1" smtClean="0"/>
              <a:t>ici</a:t>
            </a:r>
            <a:r>
              <a:rPr lang="en-US" dirty="0" smtClean="0"/>
              <a:t> </a:t>
            </a:r>
            <a:r>
              <a:rPr lang="en-US" dirty="0" err="1" smtClean="0"/>
              <a:t>en</a:t>
            </a:r>
            <a:r>
              <a:rPr lang="en-US" dirty="0" smtClean="0"/>
              <a:t> </a:t>
            </a:r>
            <a:r>
              <a:rPr lang="en-US" dirty="0" err="1" smtClean="0"/>
              <a:t>anonyme</a:t>
            </a:r>
            <a:endParaRPr lang="en-US" dirty="0" smtClean="0"/>
          </a:p>
          <a:p>
            <a:endParaRPr lang="en-US" dirty="0"/>
          </a:p>
          <a:p>
            <a:r>
              <a:rPr lang="en-US" dirty="0" smtClean="0"/>
              <a:t>Localhost:3000/#/</a:t>
            </a:r>
            <a:endParaRPr lang="fr-CH" dirty="0"/>
          </a:p>
        </p:txBody>
      </p:sp>
      <p:cxnSp>
        <p:nvCxnSpPr>
          <p:cNvPr id="19" name="Straight Arrow Connector 18"/>
          <p:cNvCxnSpPr>
            <a:stCxn id="23" idx="2"/>
            <a:endCxn id="13" idx="1"/>
          </p:cNvCxnSpPr>
          <p:nvPr/>
        </p:nvCxnSpPr>
        <p:spPr>
          <a:xfrm>
            <a:off x="972402" y="7985402"/>
            <a:ext cx="921602" cy="10061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5348" y="7339071"/>
            <a:ext cx="2095500" cy="646331"/>
          </a:xfrm>
          <a:prstGeom prst="rect">
            <a:avLst/>
          </a:prstGeom>
          <a:noFill/>
        </p:spPr>
        <p:txBody>
          <a:bodyPr wrap="square" rtlCol="0">
            <a:spAutoFit/>
          </a:bodyPr>
          <a:lstStyle/>
          <a:p>
            <a:r>
              <a:rPr lang="en-US" dirty="0" smtClean="0"/>
              <a:t>Tape </a:t>
            </a:r>
            <a:r>
              <a:rPr lang="en-US" dirty="0" err="1" smtClean="0"/>
              <a:t>dans</a:t>
            </a:r>
            <a:r>
              <a:rPr lang="en-US" dirty="0" smtClean="0"/>
              <a:t> </a:t>
            </a:r>
            <a:r>
              <a:rPr lang="en-US" dirty="0" err="1" smtClean="0"/>
              <a:t>l’API</a:t>
            </a:r>
            <a:r>
              <a:rPr lang="en-US" dirty="0" smtClean="0"/>
              <a:t> sur /</a:t>
            </a:r>
            <a:r>
              <a:rPr lang="en-US" dirty="0" err="1" smtClean="0"/>
              <a:t>api</a:t>
            </a:r>
            <a:r>
              <a:rPr lang="en-US" dirty="0" smtClean="0"/>
              <a:t>/login/</a:t>
            </a:r>
            <a:r>
              <a:rPr lang="en-US" dirty="0" err="1" smtClean="0"/>
              <a:t>facebook</a:t>
            </a:r>
            <a:endParaRPr lang="fr-CH" dirty="0"/>
          </a:p>
        </p:txBody>
      </p:sp>
      <p:sp>
        <p:nvSpPr>
          <p:cNvPr id="32" name="Rectangle 31"/>
          <p:cNvSpPr/>
          <p:nvPr/>
        </p:nvSpPr>
        <p:spPr>
          <a:xfrm>
            <a:off x="2020152" y="32131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3" name="Rectangle 32"/>
          <p:cNvSpPr/>
          <p:nvPr/>
        </p:nvSpPr>
        <p:spPr>
          <a:xfrm>
            <a:off x="2020152" y="33655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4" name="Rectangle 33"/>
          <p:cNvSpPr/>
          <p:nvPr/>
        </p:nvSpPr>
        <p:spPr>
          <a:xfrm>
            <a:off x="2020152" y="30734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350917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4005" y="2915881"/>
            <a:ext cx="3274895" cy="640591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6" name="Rectangle 5"/>
          <p:cNvSpPr/>
          <p:nvPr/>
        </p:nvSpPr>
        <p:spPr>
          <a:xfrm>
            <a:off x="1894004" y="2915881"/>
            <a:ext cx="3274895" cy="6147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p:cNvSpPr/>
          <p:nvPr/>
        </p:nvSpPr>
        <p:spPr>
          <a:xfrm>
            <a:off x="1894004" y="8661400"/>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Shooting !</a:t>
            </a:r>
          </a:p>
        </p:txBody>
      </p:sp>
      <p:sp>
        <p:nvSpPr>
          <p:cNvPr id="9" name="TextBox 8"/>
          <p:cNvSpPr txBox="1"/>
          <p:nvPr/>
        </p:nvSpPr>
        <p:spPr>
          <a:xfrm>
            <a:off x="1924901" y="2930852"/>
            <a:ext cx="3213100" cy="584775"/>
          </a:xfrm>
          <a:prstGeom prst="rect">
            <a:avLst/>
          </a:prstGeom>
          <a:noFill/>
        </p:spPr>
        <p:txBody>
          <a:bodyPr wrap="square" rtlCol="0">
            <a:spAutoFit/>
          </a:bodyPr>
          <a:lstStyle/>
          <a:p>
            <a:r>
              <a:rPr lang="en-US" sz="3200" dirty="0" smtClean="0"/>
              <a:t> </a:t>
            </a:r>
            <a:endParaRPr lang="fr-CH" sz="3200" dirty="0"/>
          </a:p>
        </p:txBody>
      </p:sp>
      <p:sp>
        <p:nvSpPr>
          <p:cNvPr id="10" name="TextBox 9"/>
          <p:cNvSpPr txBox="1"/>
          <p:nvPr/>
        </p:nvSpPr>
        <p:spPr>
          <a:xfrm>
            <a:off x="977900" y="825500"/>
            <a:ext cx="4749800" cy="1200329"/>
          </a:xfrm>
          <a:prstGeom prst="rect">
            <a:avLst/>
          </a:prstGeom>
          <a:noFill/>
        </p:spPr>
        <p:txBody>
          <a:bodyPr wrap="square" rtlCol="0">
            <a:spAutoFit/>
          </a:bodyPr>
          <a:lstStyle/>
          <a:p>
            <a:r>
              <a:rPr lang="en-US" dirty="0" smtClean="0"/>
              <a:t>Dashboard, </a:t>
            </a:r>
            <a:r>
              <a:rPr lang="en-US" dirty="0" err="1" smtClean="0"/>
              <a:t>ici</a:t>
            </a:r>
            <a:r>
              <a:rPr lang="en-US" dirty="0" smtClean="0"/>
              <a:t> </a:t>
            </a:r>
            <a:r>
              <a:rPr lang="en-US" dirty="0" err="1" smtClean="0"/>
              <a:t>l’user</a:t>
            </a:r>
            <a:r>
              <a:rPr lang="en-US" dirty="0" smtClean="0"/>
              <a:t> </a:t>
            </a:r>
            <a:r>
              <a:rPr lang="en-US" dirty="0" err="1" smtClean="0"/>
              <a:t>doit</a:t>
            </a:r>
            <a:r>
              <a:rPr lang="en-US" dirty="0" smtClean="0"/>
              <a:t> </a:t>
            </a:r>
            <a:r>
              <a:rPr lang="en-US" dirty="0" err="1" smtClean="0"/>
              <a:t>être</a:t>
            </a:r>
            <a:r>
              <a:rPr lang="en-US" dirty="0" smtClean="0"/>
              <a:t> </a:t>
            </a:r>
            <a:r>
              <a:rPr lang="en-US" dirty="0" err="1" smtClean="0"/>
              <a:t>connecté</a:t>
            </a:r>
            <a:r>
              <a:rPr lang="en-US" dirty="0" smtClean="0"/>
              <a:t> </a:t>
            </a:r>
            <a:r>
              <a:rPr lang="en-US" dirty="0" err="1" smtClean="0"/>
              <a:t>sinon</a:t>
            </a:r>
            <a:r>
              <a:rPr lang="en-US" dirty="0" smtClean="0"/>
              <a:t> </a:t>
            </a:r>
          </a:p>
          <a:p>
            <a:r>
              <a:rPr lang="en-US" dirty="0" smtClean="0"/>
              <a:t>go </a:t>
            </a:r>
            <a:r>
              <a:rPr lang="en-US" dirty="0" smtClean="0">
                <a:sym typeface="Wingdings" panose="05000000000000000000" pitchFamily="2" charset="2"/>
              </a:rPr>
              <a:t> </a:t>
            </a:r>
            <a:r>
              <a:rPr lang="en-US" dirty="0">
                <a:sym typeface="Wingdings" panose="05000000000000000000" pitchFamily="2" charset="2"/>
              </a:rPr>
              <a:t> /</a:t>
            </a:r>
            <a:r>
              <a:rPr lang="en-US" dirty="0" err="1">
                <a:sym typeface="Wingdings" panose="05000000000000000000" pitchFamily="2" charset="2"/>
              </a:rPr>
              <a:t>api</a:t>
            </a:r>
            <a:r>
              <a:rPr lang="en-US" dirty="0">
                <a:sym typeface="Wingdings" panose="05000000000000000000" pitchFamily="2" charset="2"/>
              </a:rPr>
              <a:t>/login/</a:t>
            </a:r>
            <a:r>
              <a:rPr lang="en-US" dirty="0" err="1">
                <a:sym typeface="Wingdings" panose="05000000000000000000" pitchFamily="2" charset="2"/>
              </a:rPr>
              <a:t>facebook?url</a:t>
            </a:r>
            <a:r>
              <a:rPr lang="en-US" dirty="0" smtClean="0">
                <a:sym typeface="Wingdings" panose="05000000000000000000" pitchFamily="2" charset="2"/>
              </a:rPr>
              <a:t>=/dashboard</a:t>
            </a:r>
            <a:r>
              <a:rPr lang="en-US" dirty="0" smtClean="0"/>
              <a:t> </a:t>
            </a:r>
            <a:endParaRPr lang="en-US" dirty="0"/>
          </a:p>
          <a:p>
            <a:endParaRPr lang="en-US" dirty="0" smtClean="0"/>
          </a:p>
          <a:p>
            <a:r>
              <a:rPr lang="en-US" dirty="0" smtClean="0"/>
              <a:t>localhost:3000/#/dashboard</a:t>
            </a:r>
            <a:endParaRPr lang="fr-CH" dirty="0"/>
          </a:p>
        </p:txBody>
      </p:sp>
      <p:sp>
        <p:nvSpPr>
          <p:cNvPr id="11" name="Rectangle 10"/>
          <p:cNvSpPr/>
          <p:nvPr/>
        </p:nvSpPr>
        <p:spPr>
          <a:xfrm>
            <a:off x="1894005" y="2915881"/>
            <a:ext cx="3274895" cy="640591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3" name="Rectangle 12"/>
          <p:cNvSpPr/>
          <p:nvPr/>
        </p:nvSpPr>
        <p:spPr>
          <a:xfrm>
            <a:off x="1894004" y="2915881"/>
            <a:ext cx="3274895" cy="614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5" name="Rectangle 14"/>
          <p:cNvSpPr/>
          <p:nvPr/>
        </p:nvSpPr>
        <p:spPr>
          <a:xfrm>
            <a:off x="1894004" y="8661400"/>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Shooting</a:t>
            </a:r>
            <a:r>
              <a:rPr lang="en-US" dirty="0"/>
              <a:t> </a:t>
            </a:r>
            <a:r>
              <a:rPr lang="en-US" dirty="0" smtClean="0"/>
              <a:t>!</a:t>
            </a:r>
          </a:p>
        </p:txBody>
      </p:sp>
      <p:sp>
        <p:nvSpPr>
          <p:cNvPr id="16" name="TextBox 15"/>
          <p:cNvSpPr txBox="1"/>
          <p:nvPr/>
        </p:nvSpPr>
        <p:spPr>
          <a:xfrm>
            <a:off x="2803122" y="3018148"/>
            <a:ext cx="3833016" cy="400110"/>
          </a:xfrm>
          <a:prstGeom prst="rect">
            <a:avLst/>
          </a:prstGeom>
          <a:noFill/>
        </p:spPr>
        <p:txBody>
          <a:bodyPr wrap="square" rtlCol="0">
            <a:spAutoFit/>
          </a:bodyPr>
          <a:lstStyle/>
          <a:p>
            <a:r>
              <a:rPr lang="en-US" sz="2000" dirty="0" smtClean="0">
                <a:solidFill>
                  <a:schemeClr val="bg1"/>
                </a:solidFill>
              </a:rPr>
              <a:t>Dashboard Mickael</a:t>
            </a:r>
            <a:endParaRPr lang="fr-CH" sz="2000" dirty="0">
              <a:solidFill>
                <a:schemeClr val="bg1"/>
              </a:solidFill>
            </a:endParaRPr>
          </a:p>
        </p:txBody>
      </p:sp>
      <p:sp>
        <p:nvSpPr>
          <p:cNvPr id="17" name="Rectangle 16"/>
          <p:cNvSpPr/>
          <p:nvPr/>
        </p:nvSpPr>
        <p:spPr>
          <a:xfrm>
            <a:off x="2020152" y="32131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8" name="Rectangle 17"/>
          <p:cNvSpPr/>
          <p:nvPr/>
        </p:nvSpPr>
        <p:spPr>
          <a:xfrm>
            <a:off x="2020152" y="33655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Rectangle 18"/>
          <p:cNvSpPr/>
          <p:nvPr/>
        </p:nvSpPr>
        <p:spPr>
          <a:xfrm>
            <a:off x="2020152" y="30734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21" name="Straight Arrow Connector 20"/>
          <p:cNvCxnSpPr>
            <a:stCxn id="22" idx="0"/>
            <a:endCxn id="15" idx="2"/>
          </p:cNvCxnSpPr>
          <p:nvPr/>
        </p:nvCxnSpPr>
        <p:spPr>
          <a:xfrm flipH="1" flipV="1">
            <a:off x="3531452" y="9321800"/>
            <a:ext cx="5498" cy="1168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12900" y="10490200"/>
            <a:ext cx="3848100" cy="646331"/>
          </a:xfrm>
          <a:prstGeom prst="rect">
            <a:avLst/>
          </a:prstGeom>
          <a:noFill/>
        </p:spPr>
        <p:txBody>
          <a:bodyPr wrap="square" rtlCol="0">
            <a:spAutoFit/>
          </a:bodyPr>
          <a:lstStyle/>
          <a:p>
            <a:r>
              <a:rPr lang="en-US" dirty="0" smtClean="0"/>
              <a:t>Ce </a:t>
            </a:r>
            <a:r>
              <a:rPr lang="en-US" dirty="0" err="1" smtClean="0"/>
              <a:t>boutton</a:t>
            </a:r>
            <a:r>
              <a:rPr lang="en-US" dirty="0" smtClean="0"/>
              <a:t> </a:t>
            </a:r>
            <a:r>
              <a:rPr lang="en-US" dirty="0" err="1" smtClean="0"/>
              <a:t>amène</a:t>
            </a:r>
            <a:r>
              <a:rPr lang="en-US" dirty="0" smtClean="0"/>
              <a:t> sur la creation d’un nouveau Shoot</a:t>
            </a:r>
            <a:endParaRPr lang="fr-CH" dirty="0"/>
          </a:p>
        </p:txBody>
      </p:sp>
      <p:sp>
        <p:nvSpPr>
          <p:cNvPr id="24" name="Rounded Rectangle 23"/>
          <p:cNvSpPr/>
          <p:nvPr/>
        </p:nvSpPr>
        <p:spPr>
          <a:xfrm>
            <a:off x="2020153" y="3843642"/>
            <a:ext cx="3009048" cy="995058"/>
          </a:xfrm>
          <a:prstGeom prst="roundRect">
            <a:avLst>
              <a:gd name="adj" fmla="val 6457"/>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5" name="Rounded Rectangle 24"/>
          <p:cNvSpPr/>
          <p:nvPr/>
        </p:nvSpPr>
        <p:spPr>
          <a:xfrm>
            <a:off x="2026927" y="7336142"/>
            <a:ext cx="3009048" cy="995058"/>
          </a:xfrm>
          <a:prstGeom prst="roundRect">
            <a:avLst>
              <a:gd name="adj" fmla="val 7573"/>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Rounded Rectangle 25"/>
          <p:cNvSpPr/>
          <p:nvPr/>
        </p:nvSpPr>
        <p:spPr>
          <a:xfrm>
            <a:off x="2020152" y="6154553"/>
            <a:ext cx="3009048" cy="995058"/>
          </a:xfrm>
          <a:prstGeom prst="roundRect">
            <a:avLst>
              <a:gd name="adj" fmla="val 6616"/>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Rounded Rectangle 26"/>
          <p:cNvSpPr/>
          <p:nvPr/>
        </p:nvSpPr>
        <p:spPr>
          <a:xfrm>
            <a:off x="2026927" y="5020773"/>
            <a:ext cx="3009048" cy="995058"/>
          </a:xfrm>
          <a:prstGeom prst="roundRect">
            <a:avLst>
              <a:gd name="adj" fmla="val 7095"/>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8" name="TextBox 27"/>
          <p:cNvSpPr txBox="1"/>
          <p:nvPr/>
        </p:nvSpPr>
        <p:spPr>
          <a:xfrm>
            <a:off x="1996455" y="3834012"/>
            <a:ext cx="2047875" cy="369332"/>
          </a:xfrm>
          <a:prstGeom prst="rect">
            <a:avLst/>
          </a:prstGeom>
          <a:noFill/>
        </p:spPr>
        <p:txBody>
          <a:bodyPr wrap="square" rtlCol="0">
            <a:spAutoFit/>
          </a:bodyPr>
          <a:lstStyle/>
          <a:p>
            <a:r>
              <a:rPr lang="en-US" dirty="0" smtClean="0"/>
              <a:t>Titre_Shoot4</a:t>
            </a:r>
            <a:endParaRPr lang="fr-CH" dirty="0"/>
          </a:p>
        </p:txBody>
      </p:sp>
      <p:sp>
        <p:nvSpPr>
          <p:cNvPr id="29" name="TextBox 28"/>
          <p:cNvSpPr txBox="1"/>
          <p:nvPr/>
        </p:nvSpPr>
        <p:spPr>
          <a:xfrm>
            <a:off x="4245402" y="4561701"/>
            <a:ext cx="923497" cy="276999"/>
          </a:xfrm>
          <a:prstGeom prst="rect">
            <a:avLst/>
          </a:prstGeom>
          <a:noFill/>
        </p:spPr>
        <p:txBody>
          <a:bodyPr wrap="square" rtlCol="0">
            <a:spAutoFit/>
          </a:bodyPr>
          <a:lstStyle/>
          <a:p>
            <a:r>
              <a:rPr lang="en-US" sz="1200" i="1" dirty="0" smtClean="0">
                <a:solidFill>
                  <a:schemeClr val="bg1">
                    <a:lumMod val="50000"/>
                  </a:schemeClr>
                </a:solidFill>
              </a:rPr>
              <a:t>A day ago</a:t>
            </a:r>
            <a:endParaRPr lang="fr-CH" sz="1200" i="1" dirty="0">
              <a:solidFill>
                <a:schemeClr val="bg1">
                  <a:lumMod val="50000"/>
                </a:schemeClr>
              </a:solidFill>
            </a:endParaRPr>
          </a:p>
        </p:txBody>
      </p:sp>
      <p:sp>
        <p:nvSpPr>
          <p:cNvPr id="30" name="TextBox 29"/>
          <p:cNvSpPr txBox="1"/>
          <p:nvPr/>
        </p:nvSpPr>
        <p:spPr>
          <a:xfrm>
            <a:off x="2020152" y="4089232"/>
            <a:ext cx="1324401" cy="276999"/>
          </a:xfrm>
          <a:prstGeom prst="rect">
            <a:avLst/>
          </a:prstGeom>
          <a:noFill/>
        </p:spPr>
        <p:txBody>
          <a:bodyPr wrap="square" rtlCol="0">
            <a:spAutoFit/>
          </a:bodyPr>
          <a:lstStyle/>
          <a:p>
            <a:r>
              <a:rPr lang="en-US" sz="1200" dirty="0" smtClean="0">
                <a:solidFill>
                  <a:schemeClr val="bg1">
                    <a:lumMod val="50000"/>
                  </a:schemeClr>
                </a:solidFill>
              </a:rPr>
              <a:t>Type of training</a:t>
            </a:r>
            <a:endParaRPr lang="fr-CH" sz="1200" dirty="0">
              <a:solidFill>
                <a:schemeClr val="bg1">
                  <a:lumMod val="50000"/>
                </a:schemeClr>
              </a:solidFill>
            </a:endParaRPr>
          </a:p>
        </p:txBody>
      </p:sp>
      <p:sp>
        <p:nvSpPr>
          <p:cNvPr id="32" name="TextBox 31"/>
          <p:cNvSpPr txBox="1"/>
          <p:nvPr/>
        </p:nvSpPr>
        <p:spPr>
          <a:xfrm>
            <a:off x="1981200" y="4486191"/>
            <a:ext cx="1824037" cy="338554"/>
          </a:xfrm>
          <a:prstGeom prst="rect">
            <a:avLst/>
          </a:prstGeom>
          <a:noFill/>
        </p:spPr>
        <p:txBody>
          <a:bodyPr wrap="square" rtlCol="0">
            <a:spAutoFit/>
          </a:bodyPr>
          <a:lstStyle/>
          <a:p>
            <a:r>
              <a:rPr lang="en-US" sz="1600" dirty="0" smtClean="0"/>
              <a:t>At Lausanne, VD</a:t>
            </a:r>
            <a:endParaRPr lang="fr-CH" sz="1600" dirty="0"/>
          </a:p>
        </p:txBody>
      </p:sp>
      <p:sp>
        <p:nvSpPr>
          <p:cNvPr id="33" name="TextBox 32"/>
          <p:cNvSpPr txBox="1"/>
          <p:nvPr/>
        </p:nvSpPr>
        <p:spPr>
          <a:xfrm>
            <a:off x="3743267" y="3859426"/>
            <a:ext cx="1412082" cy="307777"/>
          </a:xfrm>
          <a:prstGeom prst="rect">
            <a:avLst/>
          </a:prstGeom>
          <a:noFill/>
        </p:spPr>
        <p:txBody>
          <a:bodyPr wrap="square" rtlCol="0">
            <a:spAutoFit/>
          </a:bodyPr>
          <a:lstStyle/>
          <a:p>
            <a:r>
              <a:rPr lang="en-US" sz="1400" dirty="0" smtClean="0"/>
              <a:t>Flèches : 60/60</a:t>
            </a:r>
            <a:endParaRPr lang="fr-CH" sz="1400" dirty="0"/>
          </a:p>
        </p:txBody>
      </p:sp>
      <p:cxnSp>
        <p:nvCxnSpPr>
          <p:cNvPr id="35" name="Straight Arrow Connector 34"/>
          <p:cNvCxnSpPr/>
          <p:nvPr/>
        </p:nvCxnSpPr>
        <p:spPr>
          <a:xfrm>
            <a:off x="1249680" y="4203344"/>
            <a:ext cx="0" cy="43310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6200000">
            <a:off x="-1263168" y="6070093"/>
            <a:ext cx="4331055" cy="646331"/>
          </a:xfrm>
          <a:prstGeom prst="rect">
            <a:avLst/>
          </a:prstGeom>
          <a:noFill/>
        </p:spPr>
        <p:txBody>
          <a:bodyPr wrap="square" rtlCol="0">
            <a:spAutoFit/>
          </a:bodyPr>
          <a:lstStyle/>
          <a:p>
            <a:r>
              <a:rPr lang="en-US" dirty="0" smtClean="0"/>
              <a:t>Du plus </a:t>
            </a:r>
            <a:r>
              <a:rPr lang="en-US" dirty="0" err="1" smtClean="0"/>
              <a:t>récent</a:t>
            </a:r>
            <a:r>
              <a:rPr lang="en-US" dirty="0" smtClean="0"/>
              <a:t> au plus </a:t>
            </a:r>
            <a:r>
              <a:rPr lang="en-US" dirty="0" err="1" smtClean="0"/>
              <a:t>vieux</a:t>
            </a:r>
            <a:r>
              <a:rPr lang="en-US" dirty="0" smtClean="0"/>
              <a:t> (charge </a:t>
            </a:r>
            <a:r>
              <a:rPr lang="en-US" dirty="0" err="1" smtClean="0"/>
              <a:t>tous</a:t>
            </a:r>
            <a:r>
              <a:rPr lang="en-US" dirty="0" smtClean="0"/>
              <a:t> les Shoots de </a:t>
            </a:r>
            <a:r>
              <a:rPr lang="en-US" dirty="0" err="1" smtClean="0"/>
              <a:t>l’utilisateur</a:t>
            </a:r>
            <a:r>
              <a:rPr lang="en-US" dirty="0" smtClean="0"/>
              <a:t>)</a:t>
            </a:r>
            <a:endParaRPr lang="fr-CH" dirty="0"/>
          </a:p>
        </p:txBody>
      </p:sp>
      <p:sp>
        <p:nvSpPr>
          <p:cNvPr id="38" name="TextBox 37"/>
          <p:cNvSpPr txBox="1"/>
          <p:nvPr/>
        </p:nvSpPr>
        <p:spPr>
          <a:xfrm>
            <a:off x="1996455" y="5015197"/>
            <a:ext cx="2047875" cy="369332"/>
          </a:xfrm>
          <a:prstGeom prst="rect">
            <a:avLst/>
          </a:prstGeom>
          <a:noFill/>
        </p:spPr>
        <p:txBody>
          <a:bodyPr wrap="square" rtlCol="0">
            <a:spAutoFit/>
          </a:bodyPr>
          <a:lstStyle/>
          <a:p>
            <a:r>
              <a:rPr lang="en-US" dirty="0" smtClean="0"/>
              <a:t>Titre_Shoot3</a:t>
            </a:r>
            <a:endParaRPr lang="fr-CH" dirty="0"/>
          </a:p>
        </p:txBody>
      </p:sp>
      <p:sp>
        <p:nvSpPr>
          <p:cNvPr id="39" name="TextBox 38"/>
          <p:cNvSpPr txBox="1"/>
          <p:nvPr/>
        </p:nvSpPr>
        <p:spPr>
          <a:xfrm>
            <a:off x="4214504" y="5741084"/>
            <a:ext cx="923497" cy="276999"/>
          </a:xfrm>
          <a:prstGeom prst="rect">
            <a:avLst/>
          </a:prstGeom>
          <a:noFill/>
        </p:spPr>
        <p:txBody>
          <a:bodyPr wrap="square" rtlCol="0">
            <a:spAutoFit/>
          </a:bodyPr>
          <a:lstStyle/>
          <a:p>
            <a:r>
              <a:rPr lang="en-US" sz="1200" i="1" dirty="0">
                <a:solidFill>
                  <a:schemeClr val="bg1">
                    <a:lumMod val="50000"/>
                  </a:schemeClr>
                </a:solidFill>
              </a:rPr>
              <a:t>2</a:t>
            </a:r>
            <a:r>
              <a:rPr lang="en-US" sz="1200" i="1" dirty="0" smtClean="0">
                <a:solidFill>
                  <a:schemeClr val="bg1">
                    <a:lumMod val="50000"/>
                  </a:schemeClr>
                </a:solidFill>
              </a:rPr>
              <a:t> days ago</a:t>
            </a:r>
            <a:endParaRPr lang="fr-CH" sz="1200" i="1" dirty="0">
              <a:solidFill>
                <a:schemeClr val="bg1">
                  <a:lumMod val="50000"/>
                </a:schemeClr>
              </a:solidFill>
            </a:endParaRPr>
          </a:p>
        </p:txBody>
      </p:sp>
      <p:sp>
        <p:nvSpPr>
          <p:cNvPr id="40" name="TextBox 39"/>
          <p:cNvSpPr txBox="1"/>
          <p:nvPr/>
        </p:nvSpPr>
        <p:spPr>
          <a:xfrm>
            <a:off x="2020152" y="5270417"/>
            <a:ext cx="1324401" cy="276999"/>
          </a:xfrm>
          <a:prstGeom prst="rect">
            <a:avLst/>
          </a:prstGeom>
          <a:noFill/>
        </p:spPr>
        <p:txBody>
          <a:bodyPr wrap="square" rtlCol="0">
            <a:spAutoFit/>
          </a:bodyPr>
          <a:lstStyle/>
          <a:p>
            <a:r>
              <a:rPr lang="en-US" sz="1200" dirty="0" smtClean="0">
                <a:solidFill>
                  <a:schemeClr val="bg1">
                    <a:lumMod val="50000"/>
                  </a:schemeClr>
                </a:solidFill>
              </a:rPr>
              <a:t>Type of training</a:t>
            </a:r>
            <a:endParaRPr lang="fr-CH" sz="1200" dirty="0">
              <a:solidFill>
                <a:schemeClr val="bg1">
                  <a:lumMod val="50000"/>
                </a:schemeClr>
              </a:solidFill>
            </a:endParaRPr>
          </a:p>
        </p:txBody>
      </p:sp>
      <p:sp>
        <p:nvSpPr>
          <p:cNvPr id="41" name="TextBox 40"/>
          <p:cNvSpPr txBox="1"/>
          <p:nvPr/>
        </p:nvSpPr>
        <p:spPr>
          <a:xfrm>
            <a:off x="1981200" y="5667376"/>
            <a:ext cx="1824037" cy="338554"/>
          </a:xfrm>
          <a:prstGeom prst="rect">
            <a:avLst/>
          </a:prstGeom>
          <a:noFill/>
        </p:spPr>
        <p:txBody>
          <a:bodyPr wrap="square" rtlCol="0">
            <a:spAutoFit/>
          </a:bodyPr>
          <a:lstStyle/>
          <a:p>
            <a:r>
              <a:rPr lang="en-US" sz="1600" dirty="0" smtClean="0"/>
              <a:t>At Lausanne, VD</a:t>
            </a:r>
            <a:endParaRPr lang="fr-CH" sz="1600" dirty="0"/>
          </a:p>
        </p:txBody>
      </p:sp>
      <p:sp>
        <p:nvSpPr>
          <p:cNvPr id="42" name="TextBox 41"/>
          <p:cNvSpPr txBox="1"/>
          <p:nvPr/>
        </p:nvSpPr>
        <p:spPr>
          <a:xfrm>
            <a:off x="3743267" y="5040611"/>
            <a:ext cx="1412082" cy="307777"/>
          </a:xfrm>
          <a:prstGeom prst="rect">
            <a:avLst/>
          </a:prstGeom>
          <a:noFill/>
        </p:spPr>
        <p:txBody>
          <a:bodyPr wrap="square" rtlCol="0">
            <a:spAutoFit/>
          </a:bodyPr>
          <a:lstStyle/>
          <a:p>
            <a:r>
              <a:rPr lang="en-US" sz="1400" dirty="0" smtClean="0"/>
              <a:t>Flèches : 57/60</a:t>
            </a:r>
            <a:endParaRPr lang="fr-CH" sz="1400" dirty="0"/>
          </a:p>
        </p:txBody>
      </p:sp>
      <p:sp>
        <p:nvSpPr>
          <p:cNvPr id="44" name="TextBox 43"/>
          <p:cNvSpPr txBox="1"/>
          <p:nvPr/>
        </p:nvSpPr>
        <p:spPr>
          <a:xfrm>
            <a:off x="2008935" y="6142671"/>
            <a:ext cx="2047875" cy="369332"/>
          </a:xfrm>
          <a:prstGeom prst="rect">
            <a:avLst/>
          </a:prstGeom>
          <a:noFill/>
        </p:spPr>
        <p:txBody>
          <a:bodyPr wrap="square" rtlCol="0">
            <a:spAutoFit/>
          </a:bodyPr>
          <a:lstStyle/>
          <a:p>
            <a:r>
              <a:rPr lang="en-US" dirty="0" smtClean="0"/>
              <a:t>Titre_Shoot2</a:t>
            </a:r>
            <a:endParaRPr lang="fr-CH" dirty="0"/>
          </a:p>
        </p:txBody>
      </p:sp>
      <p:sp>
        <p:nvSpPr>
          <p:cNvPr id="45" name="TextBox 44"/>
          <p:cNvSpPr txBox="1"/>
          <p:nvPr/>
        </p:nvSpPr>
        <p:spPr>
          <a:xfrm>
            <a:off x="4257882" y="6870360"/>
            <a:ext cx="923497" cy="276999"/>
          </a:xfrm>
          <a:prstGeom prst="rect">
            <a:avLst/>
          </a:prstGeom>
          <a:noFill/>
        </p:spPr>
        <p:txBody>
          <a:bodyPr wrap="square" rtlCol="0">
            <a:spAutoFit/>
          </a:bodyPr>
          <a:lstStyle/>
          <a:p>
            <a:r>
              <a:rPr lang="en-US" sz="1200" i="1" dirty="0">
                <a:solidFill>
                  <a:schemeClr val="bg1">
                    <a:lumMod val="50000"/>
                  </a:schemeClr>
                </a:solidFill>
              </a:rPr>
              <a:t>3</a:t>
            </a:r>
            <a:r>
              <a:rPr lang="en-US" sz="1200" i="1" dirty="0" smtClean="0">
                <a:solidFill>
                  <a:schemeClr val="bg1">
                    <a:lumMod val="50000"/>
                  </a:schemeClr>
                </a:solidFill>
              </a:rPr>
              <a:t> days ago</a:t>
            </a:r>
            <a:endParaRPr lang="fr-CH" sz="1200" i="1" dirty="0">
              <a:solidFill>
                <a:schemeClr val="bg1">
                  <a:lumMod val="50000"/>
                </a:schemeClr>
              </a:solidFill>
            </a:endParaRPr>
          </a:p>
        </p:txBody>
      </p:sp>
      <p:sp>
        <p:nvSpPr>
          <p:cNvPr id="46" name="TextBox 45"/>
          <p:cNvSpPr txBox="1"/>
          <p:nvPr/>
        </p:nvSpPr>
        <p:spPr>
          <a:xfrm>
            <a:off x="2032632" y="6397891"/>
            <a:ext cx="1324401" cy="276999"/>
          </a:xfrm>
          <a:prstGeom prst="rect">
            <a:avLst/>
          </a:prstGeom>
          <a:noFill/>
        </p:spPr>
        <p:txBody>
          <a:bodyPr wrap="square" rtlCol="0">
            <a:spAutoFit/>
          </a:bodyPr>
          <a:lstStyle/>
          <a:p>
            <a:r>
              <a:rPr lang="en-US" sz="1200" dirty="0" smtClean="0">
                <a:solidFill>
                  <a:schemeClr val="bg1">
                    <a:lumMod val="50000"/>
                  </a:schemeClr>
                </a:solidFill>
              </a:rPr>
              <a:t>Type of training</a:t>
            </a:r>
            <a:endParaRPr lang="fr-CH" sz="1200" dirty="0">
              <a:solidFill>
                <a:schemeClr val="bg1">
                  <a:lumMod val="50000"/>
                </a:schemeClr>
              </a:solidFill>
            </a:endParaRPr>
          </a:p>
        </p:txBody>
      </p:sp>
      <p:sp>
        <p:nvSpPr>
          <p:cNvPr id="47" name="TextBox 46"/>
          <p:cNvSpPr txBox="1"/>
          <p:nvPr/>
        </p:nvSpPr>
        <p:spPr>
          <a:xfrm>
            <a:off x="1993680" y="6794850"/>
            <a:ext cx="1824037" cy="338554"/>
          </a:xfrm>
          <a:prstGeom prst="rect">
            <a:avLst/>
          </a:prstGeom>
          <a:noFill/>
        </p:spPr>
        <p:txBody>
          <a:bodyPr wrap="square" rtlCol="0">
            <a:spAutoFit/>
          </a:bodyPr>
          <a:lstStyle/>
          <a:p>
            <a:r>
              <a:rPr lang="en-US" sz="1600" dirty="0" smtClean="0"/>
              <a:t>At Lausanne, VD</a:t>
            </a:r>
            <a:endParaRPr lang="fr-CH" sz="1600" dirty="0"/>
          </a:p>
        </p:txBody>
      </p:sp>
      <p:sp>
        <p:nvSpPr>
          <p:cNvPr id="48" name="TextBox 47"/>
          <p:cNvSpPr txBox="1"/>
          <p:nvPr/>
        </p:nvSpPr>
        <p:spPr>
          <a:xfrm>
            <a:off x="3755747" y="6168085"/>
            <a:ext cx="1412082" cy="307777"/>
          </a:xfrm>
          <a:prstGeom prst="rect">
            <a:avLst/>
          </a:prstGeom>
          <a:noFill/>
        </p:spPr>
        <p:txBody>
          <a:bodyPr wrap="square" rtlCol="0">
            <a:spAutoFit/>
          </a:bodyPr>
          <a:lstStyle/>
          <a:p>
            <a:r>
              <a:rPr lang="en-US" sz="1400" dirty="0" smtClean="0"/>
              <a:t>Flèches : 60/60</a:t>
            </a:r>
            <a:endParaRPr lang="fr-CH" sz="1400" dirty="0"/>
          </a:p>
        </p:txBody>
      </p:sp>
      <p:sp>
        <p:nvSpPr>
          <p:cNvPr id="51" name="TextBox 50"/>
          <p:cNvSpPr txBox="1"/>
          <p:nvPr/>
        </p:nvSpPr>
        <p:spPr>
          <a:xfrm>
            <a:off x="2024190" y="7348200"/>
            <a:ext cx="2047875" cy="369332"/>
          </a:xfrm>
          <a:prstGeom prst="rect">
            <a:avLst/>
          </a:prstGeom>
          <a:noFill/>
        </p:spPr>
        <p:txBody>
          <a:bodyPr wrap="square" rtlCol="0">
            <a:spAutoFit/>
          </a:bodyPr>
          <a:lstStyle/>
          <a:p>
            <a:r>
              <a:rPr lang="en-US" dirty="0" smtClean="0"/>
              <a:t>Titre_Shoot1</a:t>
            </a:r>
            <a:endParaRPr lang="fr-CH" dirty="0"/>
          </a:p>
        </p:txBody>
      </p:sp>
      <p:sp>
        <p:nvSpPr>
          <p:cNvPr id="52" name="TextBox 51"/>
          <p:cNvSpPr txBox="1"/>
          <p:nvPr/>
        </p:nvSpPr>
        <p:spPr>
          <a:xfrm>
            <a:off x="4244332" y="8077875"/>
            <a:ext cx="923497" cy="276999"/>
          </a:xfrm>
          <a:prstGeom prst="rect">
            <a:avLst/>
          </a:prstGeom>
          <a:noFill/>
        </p:spPr>
        <p:txBody>
          <a:bodyPr wrap="square" rtlCol="0">
            <a:spAutoFit/>
          </a:bodyPr>
          <a:lstStyle/>
          <a:p>
            <a:r>
              <a:rPr lang="en-US" sz="1200" i="1" dirty="0" smtClean="0">
                <a:solidFill>
                  <a:schemeClr val="bg1">
                    <a:lumMod val="50000"/>
                  </a:schemeClr>
                </a:solidFill>
              </a:rPr>
              <a:t>4 days ago</a:t>
            </a:r>
            <a:endParaRPr lang="fr-CH" sz="1200" i="1" dirty="0">
              <a:solidFill>
                <a:schemeClr val="bg1">
                  <a:lumMod val="50000"/>
                </a:schemeClr>
              </a:solidFill>
            </a:endParaRPr>
          </a:p>
        </p:txBody>
      </p:sp>
      <p:sp>
        <p:nvSpPr>
          <p:cNvPr id="53" name="TextBox 52"/>
          <p:cNvSpPr txBox="1"/>
          <p:nvPr/>
        </p:nvSpPr>
        <p:spPr>
          <a:xfrm>
            <a:off x="2047887" y="7603420"/>
            <a:ext cx="1324401" cy="276999"/>
          </a:xfrm>
          <a:prstGeom prst="rect">
            <a:avLst/>
          </a:prstGeom>
          <a:noFill/>
        </p:spPr>
        <p:txBody>
          <a:bodyPr wrap="square" rtlCol="0">
            <a:spAutoFit/>
          </a:bodyPr>
          <a:lstStyle/>
          <a:p>
            <a:r>
              <a:rPr lang="en-US" sz="1200" dirty="0" smtClean="0">
                <a:solidFill>
                  <a:schemeClr val="bg1">
                    <a:lumMod val="50000"/>
                  </a:schemeClr>
                </a:solidFill>
              </a:rPr>
              <a:t>Type of training</a:t>
            </a:r>
            <a:endParaRPr lang="fr-CH" sz="1200" dirty="0">
              <a:solidFill>
                <a:schemeClr val="bg1">
                  <a:lumMod val="50000"/>
                </a:schemeClr>
              </a:solidFill>
            </a:endParaRPr>
          </a:p>
        </p:txBody>
      </p:sp>
      <p:sp>
        <p:nvSpPr>
          <p:cNvPr id="54" name="TextBox 53"/>
          <p:cNvSpPr txBox="1"/>
          <p:nvPr/>
        </p:nvSpPr>
        <p:spPr>
          <a:xfrm>
            <a:off x="2008935" y="8000379"/>
            <a:ext cx="1824037" cy="338554"/>
          </a:xfrm>
          <a:prstGeom prst="rect">
            <a:avLst/>
          </a:prstGeom>
          <a:noFill/>
        </p:spPr>
        <p:txBody>
          <a:bodyPr wrap="square" rtlCol="0">
            <a:spAutoFit/>
          </a:bodyPr>
          <a:lstStyle/>
          <a:p>
            <a:r>
              <a:rPr lang="en-US" sz="1600" dirty="0" smtClean="0"/>
              <a:t>At Lausanne, VD</a:t>
            </a:r>
            <a:endParaRPr lang="fr-CH" sz="1600" dirty="0"/>
          </a:p>
        </p:txBody>
      </p:sp>
      <p:sp>
        <p:nvSpPr>
          <p:cNvPr id="55" name="TextBox 54"/>
          <p:cNvSpPr txBox="1"/>
          <p:nvPr/>
        </p:nvSpPr>
        <p:spPr>
          <a:xfrm>
            <a:off x="3771002" y="7373614"/>
            <a:ext cx="1412082" cy="307777"/>
          </a:xfrm>
          <a:prstGeom prst="rect">
            <a:avLst/>
          </a:prstGeom>
          <a:noFill/>
        </p:spPr>
        <p:txBody>
          <a:bodyPr wrap="square" rtlCol="0">
            <a:spAutoFit/>
          </a:bodyPr>
          <a:lstStyle/>
          <a:p>
            <a:r>
              <a:rPr lang="en-US" sz="1400" dirty="0" smtClean="0"/>
              <a:t>Flèches : 60/60</a:t>
            </a:r>
            <a:endParaRPr lang="fr-CH" sz="1400" dirty="0"/>
          </a:p>
        </p:txBody>
      </p:sp>
      <p:cxnSp>
        <p:nvCxnSpPr>
          <p:cNvPr id="57" name="Straight Arrow Connector 56"/>
          <p:cNvCxnSpPr>
            <a:stCxn id="27" idx="3"/>
          </p:cNvCxnSpPr>
          <p:nvPr/>
        </p:nvCxnSpPr>
        <p:spPr>
          <a:xfrm flipV="1">
            <a:off x="5035975" y="4838700"/>
            <a:ext cx="425025" cy="6796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461000" y="4486191"/>
            <a:ext cx="1397000" cy="1477328"/>
          </a:xfrm>
          <a:prstGeom prst="rect">
            <a:avLst/>
          </a:prstGeom>
          <a:noFill/>
        </p:spPr>
        <p:txBody>
          <a:bodyPr wrap="square" rtlCol="0">
            <a:spAutoFit/>
          </a:bodyPr>
          <a:lstStyle/>
          <a:p>
            <a:r>
              <a:rPr lang="en-US" dirty="0" smtClean="0"/>
              <a:t>Si </a:t>
            </a:r>
            <a:r>
              <a:rPr lang="en-US" dirty="0" err="1" smtClean="0"/>
              <a:t>l’on</a:t>
            </a:r>
            <a:r>
              <a:rPr lang="en-US" dirty="0" smtClean="0"/>
              <a:t> clique sur un Shoot non </a:t>
            </a:r>
            <a:r>
              <a:rPr lang="en-US" dirty="0" err="1" smtClean="0"/>
              <a:t>terminé</a:t>
            </a:r>
            <a:r>
              <a:rPr lang="en-US" dirty="0" smtClean="0"/>
              <a:t>, nous </a:t>
            </a:r>
            <a:r>
              <a:rPr lang="en-US" dirty="0" err="1" smtClean="0"/>
              <a:t>renvoie</a:t>
            </a:r>
            <a:r>
              <a:rPr lang="en-US" dirty="0" smtClean="0"/>
              <a:t> sur la page </a:t>
            </a:r>
            <a:endParaRPr lang="fr-CH" dirty="0"/>
          </a:p>
        </p:txBody>
      </p:sp>
      <p:cxnSp>
        <p:nvCxnSpPr>
          <p:cNvPr id="62" name="Straight Arrow Connector 61"/>
          <p:cNvCxnSpPr/>
          <p:nvPr/>
        </p:nvCxnSpPr>
        <p:spPr>
          <a:xfrm flipH="1">
            <a:off x="4484495" y="2260323"/>
            <a:ext cx="478303" cy="6705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248487" y="1453524"/>
            <a:ext cx="1606938" cy="1477328"/>
          </a:xfrm>
          <a:prstGeom prst="rect">
            <a:avLst/>
          </a:prstGeom>
          <a:noFill/>
        </p:spPr>
        <p:txBody>
          <a:bodyPr wrap="square" rtlCol="0">
            <a:spAutoFit/>
          </a:bodyPr>
          <a:lstStyle/>
          <a:p>
            <a:r>
              <a:rPr lang="en-US" dirty="0" err="1" smtClean="0"/>
              <a:t>Mettre</a:t>
            </a:r>
            <a:r>
              <a:rPr lang="en-US" dirty="0" smtClean="0"/>
              <a:t> </a:t>
            </a:r>
            <a:r>
              <a:rPr lang="en-US" dirty="0" err="1" smtClean="0"/>
              <a:t>firstname</a:t>
            </a:r>
            <a:r>
              <a:rPr lang="en-US" dirty="0" smtClean="0"/>
              <a:t> du User </a:t>
            </a:r>
            <a:r>
              <a:rPr lang="en-US" dirty="0" err="1" smtClean="0"/>
              <a:t>ici</a:t>
            </a:r>
            <a:r>
              <a:rPr lang="en-US" dirty="0" smtClean="0"/>
              <a:t> pour </a:t>
            </a:r>
            <a:r>
              <a:rPr lang="en-US" dirty="0" err="1" smtClean="0"/>
              <a:t>montrer</a:t>
            </a:r>
            <a:r>
              <a:rPr lang="en-US" dirty="0" smtClean="0"/>
              <a:t> </a:t>
            </a:r>
            <a:r>
              <a:rPr lang="en-US" dirty="0" err="1" smtClean="0"/>
              <a:t>qu’il</a:t>
            </a:r>
            <a:r>
              <a:rPr lang="en-US" dirty="0" smtClean="0"/>
              <a:t> </a:t>
            </a:r>
            <a:r>
              <a:rPr lang="en-US" dirty="0" err="1" smtClean="0"/>
              <a:t>est</a:t>
            </a:r>
            <a:r>
              <a:rPr lang="en-US" dirty="0" smtClean="0"/>
              <a:t> </a:t>
            </a:r>
            <a:r>
              <a:rPr lang="en-US" dirty="0" err="1" smtClean="0"/>
              <a:t>authentifié</a:t>
            </a:r>
            <a:endParaRPr lang="fr-CH" dirty="0"/>
          </a:p>
        </p:txBody>
      </p:sp>
    </p:spTree>
    <p:extLst>
      <p:ext uri="{BB962C8B-B14F-4D97-AF65-F5344CB8AC3E}">
        <p14:creationId xmlns:p14="http://schemas.microsoft.com/office/powerpoint/2010/main" val="1789578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7900" y="825500"/>
            <a:ext cx="4749800" cy="1477328"/>
          </a:xfrm>
          <a:prstGeom prst="rect">
            <a:avLst/>
          </a:prstGeom>
          <a:noFill/>
        </p:spPr>
        <p:txBody>
          <a:bodyPr wrap="square" rtlCol="0">
            <a:spAutoFit/>
          </a:bodyPr>
          <a:lstStyle/>
          <a:p>
            <a:r>
              <a:rPr lang="en-US" dirty="0" err="1" smtClean="0"/>
              <a:t>Création</a:t>
            </a:r>
            <a:r>
              <a:rPr lang="en-US" dirty="0" smtClean="0"/>
              <a:t> de Shoot, </a:t>
            </a:r>
            <a:r>
              <a:rPr lang="en-US" dirty="0" err="1" smtClean="0"/>
              <a:t>ici</a:t>
            </a:r>
            <a:r>
              <a:rPr lang="en-US" dirty="0" smtClean="0"/>
              <a:t> </a:t>
            </a:r>
            <a:r>
              <a:rPr lang="en-US" dirty="0" err="1" smtClean="0"/>
              <a:t>l’user</a:t>
            </a:r>
            <a:r>
              <a:rPr lang="en-US" dirty="0" smtClean="0"/>
              <a:t> </a:t>
            </a:r>
            <a:r>
              <a:rPr lang="en-US" dirty="0" err="1" smtClean="0"/>
              <a:t>doit</a:t>
            </a:r>
            <a:r>
              <a:rPr lang="en-US" dirty="0" smtClean="0"/>
              <a:t> </a:t>
            </a:r>
            <a:r>
              <a:rPr lang="en-US" dirty="0" err="1" smtClean="0"/>
              <a:t>être</a:t>
            </a:r>
            <a:r>
              <a:rPr lang="en-US" dirty="0" smtClean="0"/>
              <a:t> </a:t>
            </a:r>
            <a:r>
              <a:rPr lang="en-US" dirty="0" err="1" smtClean="0"/>
              <a:t>connecté</a:t>
            </a:r>
            <a:r>
              <a:rPr lang="en-US" dirty="0" smtClean="0"/>
              <a:t> </a:t>
            </a:r>
            <a:r>
              <a:rPr lang="en-US" dirty="0" err="1" smtClean="0"/>
              <a:t>sinon</a:t>
            </a:r>
            <a:r>
              <a:rPr lang="en-US" dirty="0" smtClean="0"/>
              <a:t> </a:t>
            </a:r>
          </a:p>
          <a:p>
            <a:r>
              <a:rPr lang="en-US" dirty="0" smtClean="0"/>
              <a:t>go </a:t>
            </a:r>
            <a:r>
              <a:rPr lang="en-US" dirty="0" smtClean="0">
                <a:sym typeface="Wingdings" panose="05000000000000000000" pitchFamily="2" charset="2"/>
              </a:rPr>
              <a:t> /</a:t>
            </a:r>
            <a:r>
              <a:rPr lang="en-US" dirty="0" err="1" smtClean="0">
                <a:sym typeface="Wingdings" panose="05000000000000000000" pitchFamily="2" charset="2"/>
              </a:rPr>
              <a:t>api</a:t>
            </a:r>
            <a:r>
              <a:rPr lang="en-US" dirty="0" smtClean="0">
                <a:sym typeface="Wingdings" panose="05000000000000000000" pitchFamily="2" charset="2"/>
              </a:rPr>
              <a:t>/login/</a:t>
            </a:r>
            <a:r>
              <a:rPr lang="en-US" dirty="0" err="1" smtClean="0">
                <a:sym typeface="Wingdings" panose="05000000000000000000" pitchFamily="2" charset="2"/>
              </a:rPr>
              <a:t>facebook?url</a:t>
            </a:r>
            <a:r>
              <a:rPr lang="en-US" dirty="0" smtClean="0">
                <a:sym typeface="Wingdings" panose="05000000000000000000" pitchFamily="2" charset="2"/>
              </a:rPr>
              <a:t>=/</a:t>
            </a:r>
            <a:r>
              <a:rPr lang="en-US" dirty="0" err="1" smtClean="0">
                <a:sym typeface="Wingdings" panose="05000000000000000000" pitchFamily="2" charset="2"/>
              </a:rPr>
              <a:t>createShoot</a:t>
            </a:r>
            <a:r>
              <a:rPr lang="en-US" dirty="0" smtClean="0"/>
              <a:t> </a:t>
            </a:r>
            <a:endParaRPr lang="en-US" dirty="0"/>
          </a:p>
          <a:p>
            <a:endParaRPr lang="en-US" dirty="0" smtClean="0"/>
          </a:p>
          <a:p>
            <a:r>
              <a:rPr lang="en-US" dirty="0" smtClean="0"/>
              <a:t>localhost:3000/#/</a:t>
            </a:r>
            <a:r>
              <a:rPr lang="en-US" dirty="0" err="1" smtClean="0"/>
              <a:t>createShoot</a:t>
            </a:r>
            <a:endParaRPr lang="fr-CH" dirty="0"/>
          </a:p>
        </p:txBody>
      </p:sp>
      <p:sp>
        <p:nvSpPr>
          <p:cNvPr id="5" name="Rectangle 4"/>
          <p:cNvSpPr/>
          <p:nvPr/>
        </p:nvSpPr>
        <p:spPr>
          <a:xfrm>
            <a:off x="1894005" y="2915881"/>
            <a:ext cx="3274895" cy="640591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6" name="Rectangle 5"/>
          <p:cNvSpPr/>
          <p:nvPr/>
        </p:nvSpPr>
        <p:spPr>
          <a:xfrm>
            <a:off x="1894004" y="2915881"/>
            <a:ext cx="3274895" cy="6147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p:cNvSpPr/>
          <p:nvPr/>
        </p:nvSpPr>
        <p:spPr>
          <a:xfrm>
            <a:off x="1894004" y="8661400"/>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Shooting !</a:t>
            </a:r>
          </a:p>
        </p:txBody>
      </p:sp>
      <p:sp>
        <p:nvSpPr>
          <p:cNvPr id="8" name="TextBox 7"/>
          <p:cNvSpPr txBox="1"/>
          <p:nvPr/>
        </p:nvSpPr>
        <p:spPr>
          <a:xfrm>
            <a:off x="1924901" y="2930852"/>
            <a:ext cx="3213100" cy="584775"/>
          </a:xfrm>
          <a:prstGeom prst="rect">
            <a:avLst/>
          </a:prstGeom>
          <a:noFill/>
        </p:spPr>
        <p:txBody>
          <a:bodyPr wrap="square" rtlCol="0">
            <a:spAutoFit/>
          </a:bodyPr>
          <a:lstStyle/>
          <a:p>
            <a:r>
              <a:rPr lang="en-US" sz="3200" dirty="0" smtClean="0"/>
              <a:t> </a:t>
            </a:r>
            <a:endParaRPr lang="fr-CH" sz="3200" dirty="0"/>
          </a:p>
        </p:txBody>
      </p:sp>
      <p:sp>
        <p:nvSpPr>
          <p:cNvPr id="10" name="Rectangle 9"/>
          <p:cNvSpPr/>
          <p:nvPr/>
        </p:nvSpPr>
        <p:spPr>
          <a:xfrm>
            <a:off x="1894004" y="2915881"/>
            <a:ext cx="3274895" cy="614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p:cNvSpPr/>
          <p:nvPr/>
        </p:nvSpPr>
        <p:spPr>
          <a:xfrm>
            <a:off x="1894004" y="8661400"/>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a:t>
            </a:r>
          </a:p>
        </p:txBody>
      </p:sp>
      <p:sp>
        <p:nvSpPr>
          <p:cNvPr id="12" name="Rectangle 11"/>
          <p:cNvSpPr/>
          <p:nvPr/>
        </p:nvSpPr>
        <p:spPr>
          <a:xfrm>
            <a:off x="2020152" y="32131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Rectangle 12"/>
          <p:cNvSpPr/>
          <p:nvPr/>
        </p:nvSpPr>
        <p:spPr>
          <a:xfrm>
            <a:off x="2020152" y="33655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4" name="Rectangle 13"/>
          <p:cNvSpPr/>
          <p:nvPr/>
        </p:nvSpPr>
        <p:spPr>
          <a:xfrm>
            <a:off x="2020152" y="30734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6" name="TextBox 55"/>
          <p:cNvSpPr txBox="1"/>
          <p:nvPr/>
        </p:nvSpPr>
        <p:spPr>
          <a:xfrm>
            <a:off x="2020152" y="3692287"/>
            <a:ext cx="3031908" cy="369332"/>
          </a:xfrm>
          <a:prstGeom prst="rect">
            <a:avLst/>
          </a:prstGeom>
          <a:noFill/>
          <a:ln>
            <a:solidFill>
              <a:schemeClr val="bg1">
                <a:lumMod val="75000"/>
              </a:schemeClr>
            </a:solidFill>
          </a:ln>
        </p:spPr>
        <p:txBody>
          <a:bodyPr wrap="square" rtlCol="0">
            <a:spAutoFit/>
          </a:bodyPr>
          <a:lstStyle/>
          <a:p>
            <a:r>
              <a:rPr lang="en-US" i="1" dirty="0" err="1" smtClean="0">
                <a:solidFill>
                  <a:schemeClr val="bg1">
                    <a:lumMod val="50000"/>
                  </a:schemeClr>
                </a:solidFill>
              </a:rPr>
              <a:t>Title_NewShoot</a:t>
            </a:r>
            <a:endParaRPr lang="fr-CH" i="1" dirty="0">
              <a:solidFill>
                <a:schemeClr val="bg1">
                  <a:lumMod val="50000"/>
                </a:schemeClr>
              </a:solidFill>
            </a:endParaRPr>
          </a:p>
        </p:txBody>
      </p:sp>
      <p:sp>
        <p:nvSpPr>
          <p:cNvPr id="57" name="TextBox 56"/>
          <p:cNvSpPr txBox="1"/>
          <p:nvPr/>
        </p:nvSpPr>
        <p:spPr>
          <a:xfrm>
            <a:off x="2020152" y="4404360"/>
            <a:ext cx="3031908" cy="1477328"/>
          </a:xfrm>
          <a:prstGeom prst="rect">
            <a:avLst/>
          </a:prstGeom>
          <a:noFill/>
          <a:ln>
            <a:solidFill>
              <a:schemeClr val="bg1">
                <a:lumMod val="75000"/>
              </a:schemeClr>
            </a:solidFill>
          </a:ln>
        </p:spPr>
        <p:txBody>
          <a:bodyPr wrap="square" rtlCol="0">
            <a:spAutoFit/>
          </a:bodyPr>
          <a:lstStyle/>
          <a:p>
            <a:r>
              <a:rPr lang="en-US" i="1" dirty="0" smtClean="0">
                <a:solidFill>
                  <a:schemeClr val="bg1">
                    <a:lumMod val="50000"/>
                  </a:schemeClr>
                </a:solidFill>
              </a:rPr>
              <a:t>Add a Description here </a:t>
            </a:r>
          </a:p>
          <a:p>
            <a:endParaRPr lang="en-US" i="1" dirty="0">
              <a:solidFill>
                <a:schemeClr val="bg1">
                  <a:lumMod val="50000"/>
                </a:schemeClr>
              </a:solidFill>
            </a:endParaRPr>
          </a:p>
          <a:p>
            <a:endParaRPr lang="en-US" i="1" dirty="0" smtClean="0">
              <a:solidFill>
                <a:schemeClr val="bg1">
                  <a:lumMod val="50000"/>
                </a:schemeClr>
              </a:solidFill>
            </a:endParaRPr>
          </a:p>
          <a:p>
            <a:endParaRPr lang="en-US" i="1" dirty="0">
              <a:solidFill>
                <a:schemeClr val="bg1">
                  <a:lumMod val="50000"/>
                </a:schemeClr>
              </a:solidFill>
            </a:endParaRPr>
          </a:p>
          <a:p>
            <a:endParaRPr lang="fr-CH" i="1" dirty="0">
              <a:solidFill>
                <a:schemeClr val="bg1">
                  <a:lumMod val="50000"/>
                </a:schemeClr>
              </a:solidFill>
            </a:endParaRPr>
          </a:p>
        </p:txBody>
      </p:sp>
      <p:sp>
        <p:nvSpPr>
          <p:cNvPr id="58" name="TextBox 57"/>
          <p:cNvSpPr txBox="1"/>
          <p:nvPr/>
        </p:nvSpPr>
        <p:spPr>
          <a:xfrm>
            <a:off x="1924901" y="4099758"/>
            <a:ext cx="1393608" cy="369332"/>
          </a:xfrm>
          <a:prstGeom prst="rect">
            <a:avLst/>
          </a:prstGeom>
          <a:noFill/>
        </p:spPr>
        <p:txBody>
          <a:bodyPr wrap="square" rtlCol="0">
            <a:spAutoFit/>
          </a:bodyPr>
          <a:lstStyle/>
          <a:p>
            <a:r>
              <a:rPr lang="en-US" dirty="0" smtClean="0"/>
              <a:t>Description</a:t>
            </a:r>
            <a:endParaRPr lang="fr-CH" dirty="0"/>
          </a:p>
        </p:txBody>
      </p:sp>
      <p:sp>
        <p:nvSpPr>
          <p:cNvPr id="62" name="TextBox 61"/>
          <p:cNvSpPr txBox="1"/>
          <p:nvPr/>
        </p:nvSpPr>
        <p:spPr>
          <a:xfrm>
            <a:off x="1924901" y="5917673"/>
            <a:ext cx="2347804" cy="377666"/>
          </a:xfrm>
          <a:prstGeom prst="rect">
            <a:avLst/>
          </a:prstGeom>
          <a:noFill/>
        </p:spPr>
        <p:txBody>
          <a:bodyPr wrap="square" rtlCol="0">
            <a:spAutoFit/>
          </a:bodyPr>
          <a:lstStyle/>
          <a:p>
            <a:r>
              <a:rPr lang="en-US" dirty="0" smtClean="0"/>
              <a:t>Location</a:t>
            </a:r>
            <a:endParaRPr lang="fr-CH" dirty="0"/>
          </a:p>
        </p:txBody>
      </p:sp>
      <p:sp>
        <p:nvSpPr>
          <p:cNvPr id="63" name="TextBox 62"/>
          <p:cNvSpPr txBox="1"/>
          <p:nvPr/>
        </p:nvSpPr>
        <p:spPr>
          <a:xfrm>
            <a:off x="2020152" y="6639509"/>
            <a:ext cx="3031908" cy="369332"/>
          </a:xfrm>
          <a:prstGeom prst="rect">
            <a:avLst/>
          </a:prstGeom>
          <a:noFill/>
          <a:ln>
            <a:solidFill>
              <a:schemeClr val="bg1">
                <a:lumMod val="75000"/>
              </a:schemeClr>
            </a:solidFill>
          </a:ln>
        </p:spPr>
        <p:txBody>
          <a:bodyPr wrap="square" rtlCol="0">
            <a:spAutoFit/>
          </a:bodyPr>
          <a:lstStyle/>
          <a:p>
            <a:r>
              <a:rPr lang="en-US" i="1" dirty="0" smtClean="0">
                <a:solidFill>
                  <a:schemeClr val="bg1">
                    <a:lumMod val="50000"/>
                  </a:schemeClr>
                </a:solidFill>
              </a:rPr>
              <a:t>Street</a:t>
            </a:r>
            <a:endParaRPr lang="fr-CH" i="1" dirty="0">
              <a:solidFill>
                <a:schemeClr val="bg1">
                  <a:lumMod val="50000"/>
                </a:schemeClr>
              </a:solidFill>
            </a:endParaRPr>
          </a:p>
        </p:txBody>
      </p:sp>
      <p:sp>
        <p:nvSpPr>
          <p:cNvPr id="64" name="TextBox 63"/>
          <p:cNvSpPr txBox="1"/>
          <p:nvPr/>
        </p:nvSpPr>
        <p:spPr>
          <a:xfrm>
            <a:off x="2020152" y="6224429"/>
            <a:ext cx="3031908" cy="369332"/>
          </a:xfrm>
          <a:prstGeom prst="rect">
            <a:avLst/>
          </a:prstGeom>
          <a:noFill/>
          <a:ln>
            <a:solidFill>
              <a:schemeClr val="bg1">
                <a:lumMod val="75000"/>
              </a:schemeClr>
            </a:solidFill>
          </a:ln>
        </p:spPr>
        <p:txBody>
          <a:bodyPr wrap="square" rtlCol="0">
            <a:spAutoFit/>
          </a:bodyPr>
          <a:lstStyle/>
          <a:p>
            <a:r>
              <a:rPr lang="en-US" i="1" dirty="0" smtClean="0">
                <a:solidFill>
                  <a:schemeClr val="bg1">
                    <a:lumMod val="50000"/>
                  </a:schemeClr>
                </a:solidFill>
              </a:rPr>
              <a:t>City</a:t>
            </a:r>
            <a:endParaRPr lang="fr-CH" i="1" dirty="0">
              <a:solidFill>
                <a:schemeClr val="bg1">
                  <a:lumMod val="50000"/>
                </a:schemeClr>
              </a:solidFill>
            </a:endParaRPr>
          </a:p>
        </p:txBody>
      </p:sp>
      <p:grpSp>
        <p:nvGrpSpPr>
          <p:cNvPr id="107" name="Group 106"/>
          <p:cNvGrpSpPr/>
          <p:nvPr/>
        </p:nvGrpSpPr>
        <p:grpSpPr>
          <a:xfrm>
            <a:off x="2020152" y="7148347"/>
            <a:ext cx="3037060" cy="968279"/>
            <a:chOff x="2020152" y="7148347"/>
            <a:chExt cx="3037060" cy="968279"/>
          </a:xfrm>
        </p:grpSpPr>
        <p:sp>
          <p:nvSpPr>
            <p:cNvPr id="65" name="TextBox 64"/>
            <p:cNvSpPr txBox="1"/>
            <p:nvPr/>
          </p:nvSpPr>
          <p:spPr>
            <a:xfrm>
              <a:off x="2020152" y="7148347"/>
              <a:ext cx="2347804" cy="377666"/>
            </a:xfrm>
            <a:prstGeom prst="rect">
              <a:avLst/>
            </a:prstGeom>
            <a:noFill/>
          </p:spPr>
          <p:txBody>
            <a:bodyPr wrap="square" rtlCol="0">
              <a:spAutoFit/>
            </a:bodyPr>
            <a:lstStyle/>
            <a:p>
              <a:r>
                <a:rPr lang="en-US" dirty="0" smtClean="0"/>
                <a:t>Type</a:t>
              </a:r>
              <a:endParaRPr lang="fr-CH" dirty="0"/>
            </a:p>
          </p:txBody>
        </p:sp>
        <p:grpSp>
          <p:nvGrpSpPr>
            <p:cNvPr id="106" name="Group 105"/>
            <p:cNvGrpSpPr/>
            <p:nvPr/>
          </p:nvGrpSpPr>
          <p:grpSpPr>
            <a:xfrm>
              <a:off x="2740126" y="7198846"/>
              <a:ext cx="2317086" cy="917780"/>
              <a:chOff x="2740126" y="7198846"/>
              <a:chExt cx="2317086" cy="917780"/>
            </a:xfrm>
          </p:grpSpPr>
          <p:sp>
            <p:nvSpPr>
              <p:cNvPr id="66" name="Rectangle 65"/>
              <p:cNvSpPr/>
              <p:nvPr/>
            </p:nvSpPr>
            <p:spPr>
              <a:xfrm>
                <a:off x="2740126" y="7198846"/>
                <a:ext cx="2311659" cy="26285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7" name="Rectangle 66"/>
              <p:cNvSpPr/>
              <p:nvPr/>
            </p:nvSpPr>
            <p:spPr>
              <a:xfrm>
                <a:off x="4676709" y="7209103"/>
                <a:ext cx="375076" cy="229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69" name="Straight Arrow Connector 68"/>
              <p:cNvCxnSpPr/>
              <p:nvPr/>
            </p:nvCxnSpPr>
            <p:spPr>
              <a:xfrm>
                <a:off x="4864247" y="7209103"/>
                <a:ext cx="0" cy="2295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891352" y="7461090"/>
                <a:ext cx="1165860" cy="21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50000"/>
                      </a:schemeClr>
                    </a:solidFill>
                  </a:rPr>
                  <a:t>Training</a:t>
                </a:r>
                <a:endParaRPr lang="fr-CH" sz="1400" dirty="0">
                  <a:solidFill>
                    <a:schemeClr val="bg1">
                      <a:lumMod val="50000"/>
                    </a:schemeClr>
                  </a:solidFill>
                </a:endParaRPr>
              </a:p>
            </p:txBody>
          </p:sp>
          <p:sp>
            <p:nvSpPr>
              <p:cNvPr id="71" name="Rectangle 70"/>
              <p:cNvSpPr/>
              <p:nvPr/>
            </p:nvSpPr>
            <p:spPr>
              <a:xfrm>
                <a:off x="3891352" y="7682178"/>
                <a:ext cx="1165860" cy="21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50000"/>
                      </a:schemeClr>
                    </a:solidFill>
                  </a:rPr>
                  <a:t>Indoor</a:t>
                </a:r>
                <a:endParaRPr lang="fr-CH" sz="1400" dirty="0">
                  <a:solidFill>
                    <a:schemeClr val="bg1">
                      <a:lumMod val="50000"/>
                    </a:schemeClr>
                  </a:solidFill>
                </a:endParaRPr>
              </a:p>
            </p:txBody>
          </p:sp>
          <p:sp>
            <p:nvSpPr>
              <p:cNvPr id="72" name="Rectangle 71"/>
              <p:cNvSpPr/>
              <p:nvPr/>
            </p:nvSpPr>
            <p:spPr>
              <a:xfrm>
                <a:off x="3891352" y="7903266"/>
                <a:ext cx="1165860" cy="21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50000"/>
                      </a:schemeClr>
                    </a:solidFill>
                  </a:rPr>
                  <a:t>Outdoor</a:t>
                </a:r>
                <a:endParaRPr lang="fr-CH" sz="1400" dirty="0">
                  <a:solidFill>
                    <a:schemeClr val="bg1">
                      <a:lumMod val="50000"/>
                    </a:schemeClr>
                  </a:solidFill>
                </a:endParaRPr>
              </a:p>
            </p:txBody>
          </p:sp>
        </p:grpSp>
      </p:grpSp>
      <p:sp>
        <p:nvSpPr>
          <p:cNvPr id="73" name="TextBox 72"/>
          <p:cNvSpPr txBox="1"/>
          <p:nvPr/>
        </p:nvSpPr>
        <p:spPr>
          <a:xfrm>
            <a:off x="2020152" y="8179654"/>
            <a:ext cx="1002814" cy="276999"/>
          </a:xfrm>
          <a:prstGeom prst="rect">
            <a:avLst/>
          </a:prstGeom>
          <a:noFill/>
          <a:ln>
            <a:solidFill>
              <a:schemeClr val="bg1">
                <a:lumMod val="75000"/>
              </a:schemeClr>
            </a:solidFill>
          </a:ln>
        </p:spPr>
        <p:txBody>
          <a:bodyPr wrap="square" rtlCol="0">
            <a:spAutoFit/>
          </a:bodyPr>
          <a:lstStyle/>
          <a:p>
            <a:r>
              <a:rPr lang="en-US" sz="1200" i="1" dirty="0" err="1">
                <a:solidFill>
                  <a:schemeClr val="bg1">
                    <a:lumMod val="50000"/>
                  </a:schemeClr>
                </a:solidFill>
              </a:rPr>
              <a:t>Nb_Ends</a:t>
            </a:r>
            <a:endParaRPr lang="fr-CH" sz="1200" i="1" dirty="0">
              <a:solidFill>
                <a:schemeClr val="bg1">
                  <a:lumMod val="50000"/>
                </a:schemeClr>
              </a:solidFill>
            </a:endParaRPr>
          </a:p>
        </p:txBody>
      </p:sp>
      <p:sp>
        <p:nvSpPr>
          <p:cNvPr id="74" name="TextBox 73"/>
          <p:cNvSpPr txBox="1"/>
          <p:nvPr/>
        </p:nvSpPr>
        <p:spPr>
          <a:xfrm>
            <a:off x="3028118" y="8198088"/>
            <a:ext cx="2029094" cy="276999"/>
          </a:xfrm>
          <a:prstGeom prst="rect">
            <a:avLst/>
          </a:prstGeom>
          <a:noFill/>
          <a:ln>
            <a:solidFill>
              <a:schemeClr val="bg1">
                <a:lumMod val="75000"/>
              </a:schemeClr>
            </a:solidFill>
          </a:ln>
        </p:spPr>
        <p:txBody>
          <a:bodyPr wrap="square" rtlCol="0">
            <a:spAutoFit/>
          </a:bodyPr>
          <a:lstStyle/>
          <a:p>
            <a:r>
              <a:rPr lang="en-US" sz="1200" i="1" dirty="0" err="1" smtClean="0">
                <a:solidFill>
                  <a:schemeClr val="bg1">
                    <a:lumMod val="50000"/>
                  </a:schemeClr>
                </a:solidFill>
              </a:rPr>
              <a:t>Nb_ArrowsByEnd</a:t>
            </a:r>
            <a:endParaRPr lang="fr-CH" sz="1200" i="1" dirty="0">
              <a:solidFill>
                <a:schemeClr val="bg1">
                  <a:lumMod val="50000"/>
                </a:schemeClr>
              </a:solidFill>
            </a:endParaRPr>
          </a:p>
        </p:txBody>
      </p:sp>
      <p:cxnSp>
        <p:nvCxnSpPr>
          <p:cNvPr id="76" name="Straight Arrow Connector 75"/>
          <p:cNvCxnSpPr>
            <a:stCxn id="80" idx="1"/>
            <a:endCxn id="73" idx="3"/>
          </p:cNvCxnSpPr>
          <p:nvPr/>
        </p:nvCxnSpPr>
        <p:spPr>
          <a:xfrm flipH="1">
            <a:off x="3022966" y="7398098"/>
            <a:ext cx="2704734" cy="92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80" idx="1"/>
            <a:endCxn id="74" idx="3"/>
          </p:cNvCxnSpPr>
          <p:nvPr/>
        </p:nvCxnSpPr>
        <p:spPr>
          <a:xfrm flipH="1">
            <a:off x="5057212" y="7398098"/>
            <a:ext cx="670488" cy="93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727700" y="6705600"/>
            <a:ext cx="1156104" cy="1384995"/>
          </a:xfrm>
          <a:prstGeom prst="rect">
            <a:avLst/>
          </a:prstGeom>
          <a:noFill/>
        </p:spPr>
        <p:txBody>
          <a:bodyPr wrap="square" rtlCol="0">
            <a:spAutoFit/>
          </a:bodyPr>
          <a:lstStyle/>
          <a:p>
            <a:r>
              <a:rPr lang="en-US" sz="1400" dirty="0" err="1" smtClean="0"/>
              <a:t>Ces</a:t>
            </a:r>
            <a:r>
              <a:rPr lang="en-US" sz="1400" dirty="0" smtClean="0"/>
              <a:t> cases </a:t>
            </a:r>
            <a:r>
              <a:rPr lang="en-US" sz="1400" dirty="0" err="1" smtClean="0"/>
              <a:t>apparaîtront</a:t>
            </a:r>
            <a:r>
              <a:rPr lang="en-US" sz="1400" dirty="0" smtClean="0"/>
              <a:t> </a:t>
            </a:r>
            <a:r>
              <a:rPr lang="en-US" sz="1400" dirty="0" err="1" smtClean="0"/>
              <a:t>uniquement</a:t>
            </a:r>
            <a:r>
              <a:rPr lang="en-US" sz="1400" dirty="0" smtClean="0"/>
              <a:t> </a:t>
            </a:r>
            <a:r>
              <a:rPr lang="en-US" sz="1400" dirty="0" err="1" smtClean="0"/>
              <a:t>si</a:t>
            </a:r>
            <a:r>
              <a:rPr lang="en-US" sz="1400" dirty="0" smtClean="0"/>
              <a:t> le type </a:t>
            </a:r>
            <a:r>
              <a:rPr lang="en-US" sz="1400" dirty="0" err="1" smtClean="0"/>
              <a:t>choisi</a:t>
            </a:r>
            <a:r>
              <a:rPr lang="en-US" sz="1400" dirty="0" smtClean="0"/>
              <a:t> </a:t>
            </a:r>
            <a:r>
              <a:rPr lang="en-US" sz="1400" dirty="0" err="1" smtClean="0"/>
              <a:t>est</a:t>
            </a:r>
            <a:r>
              <a:rPr lang="en-US" sz="1400" dirty="0" smtClean="0"/>
              <a:t> Training</a:t>
            </a:r>
            <a:endParaRPr lang="fr-CH" sz="1400" dirty="0"/>
          </a:p>
        </p:txBody>
      </p:sp>
    </p:spTree>
    <p:extLst>
      <p:ext uri="{BB962C8B-B14F-4D97-AF65-F5344CB8AC3E}">
        <p14:creationId xmlns:p14="http://schemas.microsoft.com/office/powerpoint/2010/main" val="1424167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9074" y="2196353"/>
            <a:ext cx="3274895" cy="640591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3" name="Rectangle 2"/>
          <p:cNvSpPr/>
          <p:nvPr/>
        </p:nvSpPr>
        <p:spPr>
          <a:xfrm>
            <a:off x="1789073" y="2196353"/>
            <a:ext cx="3274895" cy="6147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 name="Rectangle 3"/>
          <p:cNvSpPr/>
          <p:nvPr/>
        </p:nvSpPr>
        <p:spPr>
          <a:xfrm>
            <a:off x="1789073" y="7941872"/>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Shooting !</a:t>
            </a:r>
          </a:p>
        </p:txBody>
      </p:sp>
      <p:sp>
        <p:nvSpPr>
          <p:cNvPr id="5" name="TextBox 4"/>
          <p:cNvSpPr txBox="1"/>
          <p:nvPr/>
        </p:nvSpPr>
        <p:spPr>
          <a:xfrm>
            <a:off x="1819970" y="2211324"/>
            <a:ext cx="3213100" cy="584775"/>
          </a:xfrm>
          <a:prstGeom prst="rect">
            <a:avLst/>
          </a:prstGeom>
          <a:noFill/>
        </p:spPr>
        <p:txBody>
          <a:bodyPr wrap="square" rtlCol="0">
            <a:spAutoFit/>
          </a:bodyPr>
          <a:lstStyle/>
          <a:p>
            <a:r>
              <a:rPr lang="en-US" sz="3200" dirty="0" smtClean="0"/>
              <a:t> </a:t>
            </a:r>
            <a:endParaRPr lang="fr-CH" sz="3200" dirty="0"/>
          </a:p>
        </p:txBody>
      </p:sp>
      <p:sp>
        <p:nvSpPr>
          <p:cNvPr id="6" name="Rectangle 5"/>
          <p:cNvSpPr/>
          <p:nvPr/>
        </p:nvSpPr>
        <p:spPr>
          <a:xfrm>
            <a:off x="1789073" y="2196353"/>
            <a:ext cx="3274895" cy="614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p:cNvSpPr/>
          <p:nvPr/>
        </p:nvSpPr>
        <p:spPr>
          <a:xfrm>
            <a:off x="1789073" y="7941872"/>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a:t>
            </a:r>
            <a:endParaRPr lang="en-US" dirty="0" smtClean="0"/>
          </a:p>
        </p:txBody>
      </p:sp>
      <p:sp>
        <p:nvSpPr>
          <p:cNvPr id="8" name="Rectangle 7"/>
          <p:cNvSpPr/>
          <p:nvPr/>
        </p:nvSpPr>
        <p:spPr>
          <a:xfrm>
            <a:off x="1915221" y="2493572"/>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p:cNvSpPr/>
          <p:nvPr/>
        </p:nvSpPr>
        <p:spPr>
          <a:xfrm>
            <a:off x="1915221" y="2645972"/>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p:cNvSpPr/>
          <p:nvPr/>
        </p:nvSpPr>
        <p:spPr>
          <a:xfrm>
            <a:off x="1915221" y="2353872"/>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8" name="TextBox 27"/>
          <p:cNvSpPr txBox="1"/>
          <p:nvPr/>
        </p:nvSpPr>
        <p:spPr>
          <a:xfrm>
            <a:off x="932929" y="378044"/>
            <a:ext cx="4749800" cy="1477328"/>
          </a:xfrm>
          <a:prstGeom prst="rect">
            <a:avLst/>
          </a:prstGeom>
          <a:noFill/>
        </p:spPr>
        <p:txBody>
          <a:bodyPr wrap="square" rtlCol="0">
            <a:spAutoFit/>
          </a:bodyPr>
          <a:lstStyle/>
          <a:p>
            <a:r>
              <a:rPr lang="en-US" dirty="0" smtClean="0"/>
              <a:t>Edit/</a:t>
            </a:r>
            <a:r>
              <a:rPr lang="en-US" dirty="0" err="1" smtClean="0"/>
              <a:t>Remplissage</a:t>
            </a:r>
            <a:r>
              <a:rPr lang="en-US" dirty="0" smtClean="0"/>
              <a:t> </a:t>
            </a:r>
            <a:r>
              <a:rPr lang="en-US" dirty="0" smtClean="0"/>
              <a:t>de Shoot, </a:t>
            </a:r>
            <a:r>
              <a:rPr lang="en-US" dirty="0" err="1" smtClean="0"/>
              <a:t>ici</a:t>
            </a:r>
            <a:r>
              <a:rPr lang="en-US" dirty="0" smtClean="0"/>
              <a:t> </a:t>
            </a:r>
            <a:r>
              <a:rPr lang="en-US" dirty="0" err="1" smtClean="0"/>
              <a:t>l’user</a:t>
            </a:r>
            <a:r>
              <a:rPr lang="en-US" dirty="0" smtClean="0"/>
              <a:t> </a:t>
            </a:r>
            <a:r>
              <a:rPr lang="en-US" dirty="0" err="1" smtClean="0"/>
              <a:t>doit</a:t>
            </a:r>
            <a:r>
              <a:rPr lang="en-US" dirty="0" smtClean="0"/>
              <a:t> </a:t>
            </a:r>
            <a:r>
              <a:rPr lang="en-US" dirty="0" err="1" smtClean="0"/>
              <a:t>être</a:t>
            </a:r>
            <a:r>
              <a:rPr lang="en-US" dirty="0" smtClean="0"/>
              <a:t> </a:t>
            </a:r>
            <a:r>
              <a:rPr lang="en-US" dirty="0" err="1" smtClean="0"/>
              <a:t>connecté</a:t>
            </a:r>
            <a:r>
              <a:rPr lang="en-US" dirty="0" smtClean="0"/>
              <a:t> </a:t>
            </a:r>
            <a:r>
              <a:rPr lang="en-US" dirty="0" err="1" smtClean="0"/>
              <a:t>sinon</a:t>
            </a:r>
            <a:r>
              <a:rPr lang="en-US" smtClean="0"/>
              <a:t> </a:t>
            </a:r>
            <a:r>
              <a:rPr lang="en-US" smtClean="0"/>
              <a:t>go </a:t>
            </a:r>
            <a:r>
              <a:rPr lang="en-US" dirty="0" smtClean="0">
                <a:sym typeface="Wingdings" panose="05000000000000000000" pitchFamily="2" charset="2"/>
              </a:rPr>
              <a:t> /</a:t>
            </a:r>
            <a:r>
              <a:rPr lang="en-US" dirty="0" err="1" smtClean="0">
                <a:sym typeface="Wingdings" panose="05000000000000000000" pitchFamily="2" charset="2"/>
              </a:rPr>
              <a:t>api</a:t>
            </a:r>
            <a:r>
              <a:rPr lang="en-US" dirty="0" smtClean="0">
                <a:sym typeface="Wingdings" panose="05000000000000000000" pitchFamily="2" charset="2"/>
              </a:rPr>
              <a:t>/login/</a:t>
            </a:r>
            <a:r>
              <a:rPr lang="en-US" dirty="0" err="1" smtClean="0">
                <a:sym typeface="Wingdings" panose="05000000000000000000" pitchFamily="2" charset="2"/>
              </a:rPr>
              <a:t>facebook?url</a:t>
            </a:r>
            <a:r>
              <a:rPr lang="en-US" dirty="0" smtClean="0">
                <a:sym typeface="Wingdings" panose="05000000000000000000" pitchFamily="2" charset="2"/>
              </a:rPr>
              <a:t>=/</a:t>
            </a:r>
            <a:r>
              <a:rPr lang="en-US" dirty="0" err="1" smtClean="0">
                <a:sym typeface="Wingdings" panose="05000000000000000000" pitchFamily="2" charset="2"/>
              </a:rPr>
              <a:t>editShoot</a:t>
            </a:r>
            <a:r>
              <a:rPr lang="en-US" dirty="0" smtClean="0"/>
              <a:t> </a:t>
            </a:r>
            <a:endParaRPr lang="en-US" dirty="0"/>
          </a:p>
          <a:p>
            <a:endParaRPr lang="en-US" dirty="0" smtClean="0"/>
          </a:p>
          <a:p>
            <a:r>
              <a:rPr lang="en-US" dirty="0" smtClean="0"/>
              <a:t>localhost:3000</a:t>
            </a:r>
            <a:r>
              <a:rPr lang="en-US" dirty="0" smtClean="0"/>
              <a:t>/#/</a:t>
            </a:r>
            <a:r>
              <a:rPr lang="en-US" dirty="0">
                <a:sym typeface="Wingdings" panose="05000000000000000000" pitchFamily="2" charset="2"/>
              </a:rPr>
              <a:t> </a:t>
            </a:r>
            <a:r>
              <a:rPr lang="en-US" dirty="0" err="1">
                <a:sym typeface="Wingdings" panose="05000000000000000000" pitchFamily="2" charset="2"/>
              </a:rPr>
              <a:t>editShoot</a:t>
            </a:r>
            <a:endParaRPr lang="fr-CH" dirty="0"/>
          </a:p>
        </p:txBody>
      </p:sp>
    </p:spTree>
    <p:extLst>
      <p:ext uri="{BB962C8B-B14F-4D97-AF65-F5344CB8AC3E}">
        <p14:creationId xmlns:p14="http://schemas.microsoft.com/office/powerpoint/2010/main" val="4120649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4452</TotalTime>
  <Words>283</Words>
  <Application>Microsoft Office PowerPoint</Application>
  <PresentationFormat>Widescreen</PresentationFormat>
  <Paragraphs>70</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Attention ce sont juste des squelettes pour voir plus ou moins le fonctionnement de mon appli côté Archers, Il faut imaginer que les composants du FrameWork CSS choisi vont remplacés mes éléments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Bonjour Mickael</dc:creator>
  <cp:lastModifiedBy>Bonjour Mickael</cp:lastModifiedBy>
  <cp:revision>29</cp:revision>
  <dcterms:created xsi:type="dcterms:W3CDTF">2017-03-28T08:55:33Z</dcterms:created>
  <dcterms:modified xsi:type="dcterms:W3CDTF">2017-03-31T12:38:50Z</dcterms:modified>
</cp:coreProperties>
</file>