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8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8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62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6889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27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16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28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0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7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4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6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2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5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5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6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00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Shoot4stats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Application WEB de gestion de </a:t>
            </a:r>
            <a:r>
              <a:rPr lang="en-US" dirty="0" err="1" smtClean="0"/>
              <a:t>statistiques</a:t>
            </a:r>
            <a:r>
              <a:rPr lang="en-US" dirty="0" smtClean="0"/>
              <a:t> pour le </a:t>
            </a:r>
            <a:r>
              <a:rPr lang="en-US" dirty="0" err="1" smtClean="0"/>
              <a:t>tir</a:t>
            </a:r>
            <a:r>
              <a:rPr lang="en-US" dirty="0" smtClean="0"/>
              <a:t> à </a:t>
            </a:r>
            <a:r>
              <a:rPr lang="en-US" dirty="0" err="1" smtClean="0"/>
              <a:t>l’arc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9474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Contexte</a:t>
            </a:r>
            <a:br>
              <a:rPr lang="en-US" dirty="0" smtClean="0"/>
            </a:br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>
            <a:off x="6277234" y="2290118"/>
            <a:ext cx="2042983" cy="1145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pp.js</a:t>
            </a:r>
          </a:p>
          <a:p>
            <a:pPr algn="ctr"/>
            <a:r>
              <a:rPr lang="en-US" dirty="0" smtClean="0"/>
              <a:t>Framework Express</a:t>
            </a:r>
            <a:endParaRPr lang="fr-CH" dirty="0"/>
          </a:p>
        </p:txBody>
      </p:sp>
      <p:cxnSp>
        <p:nvCxnSpPr>
          <p:cNvPr id="8" name="Straight Connector 7"/>
          <p:cNvCxnSpPr>
            <a:stCxn id="5" idx="6"/>
            <a:endCxn id="6" idx="1"/>
          </p:cNvCxnSpPr>
          <p:nvPr/>
        </p:nvCxnSpPr>
        <p:spPr>
          <a:xfrm>
            <a:off x="5156362" y="2070960"/>
            <a:ext cx="1120872" cy="791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4" idx="2"/>
          </p:cNvCxnSpPr>
          <p:nvPr/>
        </p:nvCxnSpPr>
        <p:spPr>
          <a:xfrm flipV="1">
            <a:off x="8320217" y="1981790"/>
            <a:ext cx="659027" cy="880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4" idx="2"/>
            <a:endCxn id="6" idx="0"/>
          </p:cNvCxnSpPr>
          <p:nvPr/>
        </p:nvCxnSpPr>
        <p:spPr>
          <a:xfrm>
            <a:off x="6767384" y="1742303"/>
            <a:ext cx="531342" cy="547815"/>
          </a:xfrm>
          <a:prstGeom prst="straightConnector1">
            <a:avLst/>
          </a:prstGeom>
          <a:ln>
            <a:solidFill>
              <a:srgbClr val="026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14767" y="1372971"/>
            <a:ext cx="170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26E00"/>
                </a:solidFill>
              </a:rPr>
              <a:t>Node.JS execute</a:t>
            </a:r>
            <a:endParaRPr lang="fr-CH" dirty="0">
              <a:solidFill>
                <a:srgbClr val="026E00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8979244" y="1475163"/>
            <a:ext cx="1878227" cy="1996826"/>
            <a:chOff x="8979244" y="1372971"/>
            <a:chExt cx="1878227" cy="1996826"/>
          </a:xfrm>
        </p:grpSpPr>
        <p:sp>
          <p:nvSpPr>
            <p:cNvPr id="4" name="Oval 3"/>
            <p:cNvSpPr/>
            <p:nvPr/>
          </p:nvSpPr>
          <p:spPr>
            <a:xfrm>
              <a:off x="8979244" y="1372971"/>
              <a:ext cx="1235676" cy="1013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</a:t>
              </a:r>
            </a:p>
          </p:txBody>
        </p:sp>
        <p:cxnSp>
          <p:nvCxnSpPr>
            <p:cNvPr id="36" name="Elbow Connector 35"/>
            <p:cNvCxnSpPr>
              <a:endCxn id="43" idx="1"/>
            </p:cNvCxnSpPr>
            <p:nvPr/>
          </p:nvCxnSpPr>
          <p:spPr>
            <a:xfrm rot="16200000" flipH="1">
              <a:off x="8979615" y="2099854"/>
              <a:ext cx="624811" cy="3544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9469270" y="2404844"/>
              <a:ext cx="1211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Controllers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477506" y="2718572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dal</a:t>
              </a:r>
            </a:p>
          </p:txBody>
        </p:sp>
        <p:cxnSp>
          <p:nvCxnSpPr>
            <p:cNvPr id="45" name="Elbow Connector 44"/>
            <p:cNvCxnSpPr>
              <a:endCxn id="44" idx="1"/>
            </p:cNvCxnSpPr>
            <p:nvPr/>
          </p:nvCxnSpPr>
          <p:spPr>
            <a:xfrm rot="16200000" flipH="1">
              <a:off x="9001935" y="2427667"/>
              <a:ext cx="588406" cy="3627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endCxn id="49" idx="1"/>
            </p:cNvCxnSpPr>
            <p:nvPr/>
          </p:nvCxnSpPr>
          <p:spPr>
            <a:xfrm rot="16200000" flipH="1">
              <a:off x="9001669" y="2717530"/>
              <a:ext cx="580262" cy="3549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469270" y="3000465"/>
              <a:ext cx="1388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middlewares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797118" y="1523144"/>
            <a:ext cx="1685832" cy="2362837"/>
            <a:chOff x="3344562" y="2314832"/>
            <a:chExt cx="1685832" cy="2362837"/>
          </a:xfrm>
        </p:grpSpPr>
        <p:sp>
          <p:nvSpPr>
            <p:cNvPr id="5" name="Oval 4"/>
            <p:cNvSpPr/>
            <p:nvPr/>
          </p:nvSpPr>
          <p:spPr>
            <a:xfrm>
              <a:off x="3344562" y="2314832"/>
              <a:ext cx="1359244" cy="1095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</a:p>
          </p:txBody>
        </p:sp>
        <p:cxnSp>
          <p:nvCxnSpPr>
            <p:cNvPr id="51" name="Elbow Connector 50"/>
            <p:cNvCxnSpPr>
              <a:endCxn id="52" idx="1"/>
            </p:cNvCxnSpPr>
            <p:nvPr/>
          </p:nvCxnSpPr>
          <p:spPr>
            <a:xfrm rot="16200000" flipH="1">
              <a:off x="3351758" y="3135621"/>
              <a:ext cx="624812" cy="354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841414" y="3440611"/>
              <a:ext cx="118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Index.html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49650" y="3754339"/>
              <a:ext cx="9776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client (static folder)</a:t>
              </a:r>
            </a:p>
          </p:txBody>
        </p:sp>
        <p:cxnSp>
          <p:nvCxnSpPr>
            <p:cNvPr id="54" name="Elbow Connector 53"/>
            <p:cNvCxnSpPr>
              <a:endCxn id="53" idx="1"/>
            </p:cNvCxnSpPr>
            <p:nvPr/>
          </p:nvCxnSpPr>
          <p:spPr>
            <a:xfrm rot="16200000" flipH="1">
              <a:off x="3235579" y="3601933"/>
              <a:ext cx="865406" cy="3627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>
            <a:stCxn id="6" idx="2"/>
            <a:endCxn id="59" idx="0"/>
          </p:cNvCxnSpPr>
          <p:nvPr/>
        </p:nvCxnSpPr>
        <p:spPr>
          <a:xfrm>
            <a:off x="7298726" y="3435178"/>
            <a:ext cx="24135" cy="114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66478" y="4580238"/>
            <a:ext cx="331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Créé</a:t>
            </a:r>
            <a:r>
              <a:rPr lang="en-US" dirty="0" smtClean="0"/>
              <a:t> un </a:t>
            </a:r>
            <a:r>
              <a:rPr lang="en-US" dirty="0" err="1" smtClean="0"/>
              <a:t>serveur</a:t>
            </a:r>
            <a:r>
              <a:rPr lang="en-US" dirty="0" smtClean="0"/>
              <a:t> et </a:t>
            </a:r>
            <a:r>
              <a:rPr lang="en-US" dirty="0" err="1" smtClean="0"/>
              <a:t>ouvre</a:t>
            </a:r>
            <a:r>
              <a:rPr lang="en-US" dirty="0" smtClean="0"/>
              <a:t> un port</a:t>
            </a:r>
            <a:endParaRPr lang="fr-CH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5684429" y="5449016"/>
            <a:ext cx="1128585" cy="102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445709" y="5630249"/>
            <a:ext cx="535783" cy="84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7322861" y="5630249"/>
            <a:ext cx="17502" cy="92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7537350" y="5550242"/>
            <a:ext cx="475315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7746991" y="5532396"/>
            <a:ext cx="659864" cy="74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382861" y="5747450"/>
            <a:ext cx="162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Requêtes</a:t>
            </a:r>
            <a:r>
              <a:rPr lang="en-US" dirty="0" smtClean="0"/>
              <a:t> client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9067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Processus Authentification</a:t>
            </a:r>
            <a:br>
              <a:rPr lang="en-US" dirty="0" smtClean="0"/>
            </a:br>
            <a:endParaRPr lang="fr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087" y="1069095"/>
            <a:ext cx="7364285" cy="557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9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Améliorations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Optimisation</a:t>
            </a:r>
            <a:r>
              <a:rPr lang="en-US" dirty="0" smtClean="0"/>
              <a:t> de la </a:t>
            </a:r>
            <a:r>
              <a:rPr lang="en-US" dirty="0" err="1" smtClean="0"/>
              <a:t>taille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r>
              <a:rPr lang="en-US" dirty="0" smtClean="0"/>
              <a:t> (</a:t>
            </a:r>
            <a:r>
              <a:rPr lang="en-US" dirty="0" err="1" smtClean="0"/>
              <a:t>chargement</a:t>
            </a:r>
            <a:r>
              <a:rPr lang="en-US" dirty="0" smtClean="0"/>
              <a:t> </a:t>
            </a:r>
            <a:r>
              <a:rPr lang="en-US" dirty="0" err="1" smtClean="0"/>
              <a:t>assez</a:t>
            </a:r>
            <a:r>
              <a:rPr lang="en-US" dirty="0" smtClean="0"/>
              <a:t> long)</a:t>
            </a:r>
          </a:p>
          <a:p>
            <a:r>
              <a:rPr lang="en-US" dirty="0" smtClean="0"/>
              <a:t>Revoir la structure de VueX</a:t>
            </a:r>
          </a:p>
          <a:p>
            <a:r>
              <a:rPr lang="en-US" dirty="0" err="1" smtClean="0"/>
              <a:t>Utiliser</a:t>
            </a:r>
            <a:r>
              <a:rPr lang="en-US" dirty="0" smtClean="0"/>
              <a:t> </a:t>
            </a:r>
            <a:r>
              <a:rPr lang="en-US" dirty="0" err="1" smtClean="0"/>
              <a:t>systéme</a:t>
            </a:r>
            <a:r>
              <a:rPr lang="en-US" dirty="0" smtClean="0"/>
              <a:t> de Grid </a:t>
            </a:r>
            <a:r>
              <a:rPr lang="en-US" dirty="0" err="1" smtClean="0"/>
              <a:t>fourni</a:t>
            </a:r>
            <a:r>
              <a:rPr lang="en-US" dirty="0" smtClean="0"/>
              <a:t> par le Framework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2926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Erreurs</a:t>
            </a:r>
            <a:r>
              <a:rPr lang="en-US" dirty="0" smtClean="0"/>
              <a:t> </a:t>
            </a:r>
            <a:r>
              <a:rPr lang="en-US" dirty="0" err="1" smtClean="0"/>
              <a:t>Restantes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Problème</a:t>
            </a:r>
            <a:r>
              <a:rPr lang="en-US" dirty="0" smtClean="0"/>
              <a:t> </a:t>
            </a:r>
            <a:r>
              <a:rPr lang="en-US" dirty="0" err="1" smtClean="0"/>
              <a:t>lors</a:t>
            </a:r>
            <a:r>
              <a:rPr lang="en-US" dirty="0" smtClean="0"/>
              <a:t> de </a:t>
            </a:r>
            <a:r>
              <a:rPr lang="en-US" dirty="0" err="1" smtClean="0"/>
              <a:t>l’Authentification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refus</a:t>
            </a:r>
            <a:r>
              <a:rPr lang="en-US" dirty="0" smtClean="0"/>
              <a:t> pour </a:t>
            </a:r>
            <a:r>
              <a:rPr lang="en-US" dirty="0" err="1" smtClean="0"/>
              <a:t>l’email</a:t>
            </a:r>
            <a:endParaRPr lang="en-US" dirty="0" smtClean="0"/>
          </a:p>
          <a:p>
            <a:r>
              <a:rPr lang="en-US" dirty="0" smtClean="0"/>
              <a:t>Menu </a:t>
            </a:r>
            <a:r>
              <a:rPr lang="en-US" dirty="0" err="1" smtClean="0"/>
              <a:t>géré</a:t>
            </a:r>
            <a:r>
              <a:rPr lang="en-US" dirty="0" smtClean="0"/>
              <a:t> par VueX</a:t>
            </a:r>
          </a:p>
          <a:p>
            <a:pPr lvl="1"/>
            <a:r>
              <a:rPr lang="en-US" dirty="0" err="1" smtClean="0"/>
              <a:t>Problème</a:t>
            </a:r>
            <a:r>
              <a:rPr lang="en-US" dirty="0" smtClean="0"/>
              <a:t> </a:t>
            </a:r>
            <a:r>
              <a:rPr lang="en-US" dirty="0" err="1" smtClean="0"/>
              <a:t>lors</a:t>
            </a:r>
            <a:r>
              <a:rPr lang="en-US" dirty="0" smtClean="0"/>
              <a:t> des </a:t>
            </a:r>
            <a:r>
              <a:rPr lang="en-US" dirty="0" err="1" smtClean="0"/>
              <a:t>erreurs</a:t>
            </a:r>
            <a:r>
              <a:rPr lang="en-US" dirty="0" smtClean="0"/>
              <a:t> de session</a:t>
            </a:r>
          </a:p>
          <a:p>
            <a:pPr lvl="1"/>
            <a:r>
              <a:rPr lang="en-US" dirty="0" err="1" smtClean="0"/>
              <a:t>Garde</a:t>
            </a:r>
            <a:r>
              <a:rPr lang="en-US" dirty="0" smtClean="0"/>
              <a:t> le state connected au lieu de se </a:t>
            </a:r>
            <a:r>
              <a:rPr lang="en-US" dirty="0" err="1" smtClean="0"/>
              <a:t>mettre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disconnected</a:t>
            </a:r>
          </a:p>
          <a:p>
            <a:pPr lvl="1"/>
            <a:endParaRPr lang="en-US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41745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7144</TotalTime>
  <Words>96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Shoot4stats</vt:lpstr>
      <vt:lpstr>Contexte </vt:lpstr>
      <vt:lpstr>Processus Authentification </vt:lpstr>
      <vt:lpstr>Améliorations</vt:lpstr>
      <vt:lpstr>Erreurs Restantes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Shoot4stats</dc:title>
  <dc:creator>Bonjour Mickael</dc:creator>
  <cp:lastModifiedBy>Bonjour Mickael</cp:lastModifiedBy>
  <cp:revision>15</cp:revision>
  <dcterms:created xsi:type="dcterms:W3CDTF">2017-04-19T09:19:58Z</dcterms:created>
  <dcterms:modified xsi:type="dcterms:W3CDTF">2017-04-24T08:24:32Z</dcterms:modified>
</cp:coreProperties>
</file>