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3"/>
  </p:notesMasterIdLst>
  <p:sldIdLst>
    <p:sldId id="256" r:id="rId2"/>
    <p:sldId id="272" r:id="rId3"/>
    <p:sldId id="273" r:id="rId4"/>
    <p:sldId id="269" r:id="rId5"/>
    <p:sldId id="276" r:id="rId6"/>
    <p:sldId id="277" r:id="rId7"/>
    <p:sldId id="279" r:id="rId8"/>
    <p:sldId id="278" r:id="rId9"/>
    <p:sldId id="265" r:id="rId10"/>
    <p:sldId id="257" r:id="rId11"/>
    <p:sldId id="268" r:id="rId12"/>
    <p:sldId id="274" r:id="rId13"/>
    <p:sldId id="275" r:id="rId14"/>
    <p:sldId id="258" r:id="rId15"/>
    <p:sldId id="267" r:id="rId16"/>
    <p:sldId id="263" r:id="rId17"/>
    <p:sldId id="259" r:id="rId18"/>
    <p:sldId id="266" r:id="rId19"/>
    <p:sldId id="260" r:id="rId20"/>
    <p:sldId id="27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469" autoAdjust="0"/>
  </p:normalViewPr>
  <p:slideViewPr>
    <p:cSldViewPr snapToGrid="0">
      <p:cViewPr varScale="1">
        <p:scale>
          <a:sx n="99" d="100"/>
          <a:sy n="99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56F3-6725-4917-9B9C-348D5D6C0252}" type="datetimeFigureOut">
              <a:rPr lang="fr-CH" smtClean="0"/>
              <a:t>26.04.2017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F26F-CF4B-4075-A0DF-7E39873681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8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Buts:</a:t>
            </a:r>
          </a:p>
          <a:p>
            <a:endParaRPr lang="en-US" dirty="0" smtClean="0"/>
          </a:p>
          <a:p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 </a:t>
            </a:r>
            <a:r>
              <a:rPr lang="en-US" dirty="0" err="1" smtClean="0"/>
              <a:t>une</a:t>
            </a:r>
            <a:r>
              <a:rPr lang="en-US" dirty="0" smtClean="0"/>
              <a:t> app WEB </a:t>
            </a:r>
          </a:p>
          <a:p>
            <a:r>
              <a:rPr lang="en-US" dirty="0" err="1" smtClean="0"/>
              <a:t>Ergonomie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9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37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Signifier </a:t>
            </a:r>
            <a:r>
              <a:rPr lang="en-US" dirty="0" err="1" smtClean="0"/>
              <a:t>qu’il</a:t>
            </a:r>
            <a:r>
              <a:rPr lang="en-US" dirty="0" smtClean="0"/>
              <a:t> y a déjà des Solutions qui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appliquées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ou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cours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d’application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Shoot4stats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WEB de gestion de statistiques pour le tir à l’arc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42097" cy="75824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Contexte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083008" y="2323503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3962136" y="2104345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7125991" y="2015175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 flipH="1">
            <a:off x="6104500" y="1820294"/>
            <a:ext cx="16076" cy="5032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7959" y="1173963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 execute</a:t>
            </a:r>
            <a:endParaRPr lang="fr-CH" dirty="0"/>
          </a:p>
        </p:txBody>
      </p:sp>
      <p:sp>
        <p:nvSpPr>
          <p:cNvPr id="4" name="Oval 3"/>
          <p:cNvSpPr/>
          <p:nvPr/>
        </p:nvSpPr>
        <p:spPr>
          <a:xfrm>
            <a:off x="7785018" y="1508548"/>
            <a:ext cx="1235676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</p:txBody>
      </p:sp>
      <p:sp>
        <p:nvSpPr>
          <p:cNvPr id="5" name="Oval 4"/>
          <p:cNvSpPr/>
          <p:nvPr/>
        </p:nvSpPr>
        <p:spPr>
          <a:xfrm>
            <a:off x="2602892" y="1556529"/>
            <a:ext cx="1359244" cy="109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6104500" y="3468563"/>
            <a:ext cx="0" cy="106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3065" y="4535203"/>
            <a:ext cx="116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serveur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477803" y="5181534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39083" y="5362767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116235" y="5362767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330724" y="5282760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540365" y="5264914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9304" y="5479094"/>
            <a:ext cx="16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Requêtes</a:t>
            </a:r>
            <a:r>
              <a:rPr lang="en-US" dirty="0" smtClean="0"/>
              <a:t> client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60017" cy="866274"/>
          </a:xfrm>
        </p:spPr>
        <p:txBody>
          <a:bodyPr/>
          <a:lstStyle/>
          <a:p>
            <a:pPr algn="l"/>
            <a:r>
              <a:rPr lang="en-US" sz="5400" dirty="0" smtClean="0"/>
              <a:t> Zoom sur ExpressJS</a:t>
            </a:r>
            <a:endParaRPr lang="fr-CH" sz="5400" i="1" dirty="0"/>
          </a:p>
        </p:txBody>
      </p:sp>
      <p:cxnSp>
        <p:nvCxnSpPr>
          <p:cNvPr id="5" name="Straight Arrow Connector 4"/>
          <p:cNvCxnSpPr>
            <a:stCxn id="12" idx="6"/>
            <a:endCxn id="10" idx="2"/>
          </p:cNvCxnSpPr>
          <p:nvPr/>
        </p:nvCxnSpPr>
        <p:spPr>
          <a:xfrm flipV="1">
            <a:off x="4822257" y="2616286"/>
            <a:ext cx="2521819" cy="10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6"/>
            <a:endCxn id="11" idx="2"/>
          </p:cNvCxnSpPr>
          <p:nvPr/>
        </p:nvCxnSpPr>
        <p:spPr>
          <a:xfrm>
            <a:off x="4822257" y="3628725"/>
            <a:ext cx="2521819" cy="11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85048">
            <a:off x="5726268" y="2672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/…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 rot="1568273">
            <a:off x="5706869" y="420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fr-CH" dirty="0"/>
          </a:p>
        </p:txBody>
      </p:sp>
      <p:sp>
        <p:nvSpPr>
          <p:cNvPr id="10" name="Oval 9"/>
          <p:cNvSpPr/>
          <p:nvPr/>
        </p:nvSpPr>
        <p:spPr>
          <a:xfrm>
            <a:off x="7344076" y="2133236"/>
            <a:ext cx="1318661" cy="96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11" name="Oval 10"/>
          <p:cNvSpPr/>
          <p:nvPr/>
        </p:nvSpPr>
        <p:spPr>
          <a:xfrm>
            <a:off x="7344076" y="4263991"/>
            <a:ext cx="1193533" cy="102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SPA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3378467" y="2964581"/>
            <a:ext cx="1443790" cy="1328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Serveur</a:t>
            </a:r>
            <a:r>
              <a:rPr lang="en-US" dirty="0" smtClean="0"/>
              <a:t> Express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1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95149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l’API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07653" y="2422949"/>
            <a:ext cx="2410715" cy="2562938"/>
            <a:chOff x="8979244" y="1372971"/>
            <a:chExt cx="1878227" cy="1996826"/>
          </a:xfrm>
        </p:grpSpPr>
        <p:sp>
          <p:nvSpPr>
            <p:cNvPr id="5" name="Oval 4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11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5884939" y="2354965"/>
            <a:ext cx="1494844" cy="1475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CH" dirty="0"/>
          </a:p>
        </p:txBody>
      </p:sp>
      <p:cxnSp>
        <p:nvCxnSpPr>
          <p:cNvPr id="13" name="Elbow Connector 12"/>
          <p:cNvCxnSpPr>
            <a:stCxn id="8" idx="3"/>
            <a:endCxn id="12" idx="4"/>
          </p:cNvCxnSpPr>
          <p:nvPr/>
        </p:nvCxnSpPr>
        <p:spPr>
          <a:xfrm flipV="1">
            <a:off x="4850423" y="3829997"/>
            <a:ext cx="1781938" cy="557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3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62526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Vue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39109" y="2730811"/>
            <a:ext cx="2605329" cy="2976970"/>
            <a:chOff x="3344562" y="2314832"/>
            <a:chExt cx="2117648" cy="2419723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781" y="4088224"/>
              <a:ext cx="1623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(static folder)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3160216" y="3732824"/>
              <a:ext cx="1000927" cy="3562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3869353" y="1905802"/>
            <a:ext cx="1182693" cy="122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endParaRPr lang="fr-CH" dirty="0"/>
          </a:p>
        </p:txBody>
      </p:sp>
      <p:cxnSp>
        <p:nvCxnSpPr>
          <p:cNvPr id="11" name="Elbow Connector 10"/>
          <p:cNvCxnSpPr>
            <a:endCxn id="12" idx="1"/>
          </p:cNvCxnSpPr>
          <p:nvPr/>
        </p:nvCxnSpPr>
        <p:spPr>
          <a:xfrm rot="16200000" flipH="1">
            <a:off x="3808386" y="2699800"/>
            <a:ext cx="624812" cy="354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042" y="3004790"/>
            <a:ext cx="5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stCxn id="10" idx="6"/>
            <a:endCxn id="5" idx="1"/>
          </p:cNvCxnSpPr>
          <p:nvPr/>
        </p:nvCxnSpPr>
        <p:spPr>
          <a:xfrm>
            <a:off x="5052046" y="2519719"/>
            <a:ext cx="1231961" cy="4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195917">
            <a:off x="4812360" y="2272261"/>
            <a:ext cx="277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Compilé</a:t>
            </a:r>
            <a:r>
              <a:rPr lang="en-US" dirty="0" smtClean="0"/>
              <a:t> (webpack)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8027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12404" cy="77722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Processus</a:t>
            </a:r>
            <a:r>
              <a:rPr lang="en-US" sz="5400" dirty="0" smtClean="0"/>
              <a:t> </a:t>
            </a:r>
            <a:r>
              <a:rPr lang="en-US" sz="5400" dirty="0" err="1" smtClean="0"/>
              <a:t>d’authentification</a:t>
            </a:r>
            <a:r>
              <a:rPr lang="en-US" sz="5400" dirty="0" smtClean="0"/>
              <a:t>  	</a:t>
            </a:r>
            <a:r>
              <a:rPr lang="en-US" sz="5400" i="1" dirty="0" smtClean="0"/>
              <a:t>Frontend</a:t>
            </a:r>
            <a:endParaRPr lang="fr-CH" sz="5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18" y="777220"/>
            <a:ext cx="5100769" cy="59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505"/>
            <a:ext cx="9404723" cy="94215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Avantages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5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Design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4" y="2052917"/>
            <a:ext cx="8946541" cy="2444941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Material design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épuré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</a:p>
          <a:p>
            <a:endParaRPr lang="en-US" dirty="0" smtClean="0"/>
          </a:p>
          <a:p>
            <a:r>
              <a:rPr lang="en-US" dirty="0" err="1" smtClean="0"/>
              <a:t>Boutons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 des </a:t>
            </a:r>
            <a:r>
              <a:rPr lang="en-US" dirty="0" err="1" smtClean="0"/>
              <a:t>flèches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Thème</a:t>
            </a:r>
            <a:r>
              <a:rPr lang="en-US" dirty="0" smtClean="0"/>
              <a:t> de </a:t>
            </a:r>
            <a:r>
              <a:rPr lang="en-US" dirty="0" err="1" smtClean="0"/>
              <a:t>couleurs</a:t>
            </a:r>
            <a:endParaRPr lang="en-US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0" y="4120577"/>
            <a:ext cx="1778089" cy="17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3" y="1444901"/>
            <a:ext cx="14478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76" y="1710971"/>
            <a:ext cx="378452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5" y="2080406"/>
            <a:ext cx="9274721" cy="3665486"/>
          </a:xfrm>
        </p:spPr>
        <p:txBody>
          <a:bodyPr numCol="2"/>
          <a:lstStyle/>
          <a:p>
            <a:r>
              <a:rPr lang="en-US" dirty="0" err="1" smtClean="0"/>
              <a:t>Chargement</a:t>
            </a:r>
            <a:r>
              <a:rPr lang="en-US" dirty="0" smtClean="0"/>
              <a:t> plus </a:t>
            </a:r>
            <a:r>
              <a:rPr lang="en-US" dirty="0" err="1" smtClean="0"/>
              <a:t>rapide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Système</a:t>
            </a:r>
            <a:r>
              <a:rPr lang="en-US" dirty="0" smtClean="0"/>
              <a:t> de Grid</a:t>
            </a:r>
          </a:p>
          <a:p>
            <a:endParaRPr lang="en-US" dirty="0" smtClean="0"/>
          </a:p>
          <a:p>
            <a:r>
              <a:rPr lang="en-US" dirty="0" err="1" smtClean="0"/>
              <a:t>Autoscroll</a:t>
            </a:r>
            <a:r>
              <a:rPr lang="en-US" dirty="0" smtClean="0"/>
              <a:t>, transition </a:t>
            </a:r>
            <a:r>
              <a:rPr lang="en-US" dirty="0" err="1" smtClean="0"/>
              <a:t>ajout</a:t>
            </a:r>
            <a:r>
              <a:rPr lang="en-US" dirty="0" smtClean="0"/>
              <a:t> </a:t>
            </a:r>
            <a:r>
              <a:rPr lang="en-US" dirty="0" err="1" smtClean="0"/>
              <a:t>fleche,theme</a:t>
            </a:r>
            <a:r>
              <a:rPr lang="en-US" dirty="0" smtClean="0"/>
              <a:t> et </a:t>
            </a:r>
            <a:r>
              <a:rPr lang="en-US" dirty="0" err="1" smtClean="0"/>
              <a:t>couleur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Revoir le design des </a:t>
            </a:r>
            <a:r>
              <a:rPr lang="en-US" i="1" dirty="0" smtClean="0"/>
              <a:t>cards</a:t>
            </a:r>
          </a:p>
          <a:p>
            <a:r>
              <a:rPr lang="en-US" i="1" dirty="0" err="1" smtClean="0"/>
              <a:t>Ajout</a:t>
            </a:r>
            <a:r>
              <a:rPr lang="en-US" i="1" dirty="0" smtClean="0"/>
              <a:t> </a:t>
            </a:r>
            <a:r>
              <a:rPr lang="en-US" i="1" dirty="0" err="1" smtClean="0"/>
              <a:t>fonctionnalités</a:t>
            </a:r>
            <a:r>
              <a:rPr lang="en-US" i="1" dirty="0" smtClean="0"/>
              <a:t> du genre </a:t>
            </a:r>
            <a:r>
              <a:rPr lang="en-US" i="1" dirty="0" err="1" smtClean="0"/>
              <a:t>rôles</a:t>
            </a:r>
            <a:endParaRPr lang="en-US" i="1" dirty="0" smtClean="0"/>
          </a:p>
          <a:p>
            <a:r>
              <a:rPr lang="en-US" i="1" dirty="0" smtClean="0"/>
              <a:t>Publication des </a:t>
            </a:r>
            <a:r>
              <a:rPr lang="en-US" i="1" dirty="0" err="1" smtClean="0"/>
              <a:t>données</a:t>
            </a:r>
            <a:r>
              <a:rPr lang="en-US" i="1" dirty="0" smtClean="0"/>
              <a:t> </a:t>
            </a:r>
            <a:r>
              <a:rPr lang="en-US" i="1" dirty="0" err="1" smtClean="0"/>
              <a:t>exportés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err="1" smtClean="0"/>
              <a:t>Flèche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 avec VueX</a:t>
            </a:r>
          </a:p>
          <a:p>
            <a:pPr lvl="1"/>
            <a:r>
              <a:rPr lang="en-US" dirty="0" err="1" smtClean="0"/>
              <a:t>Résolution</a:t>
            </a:r>
            <a:r>
              <a:rPr lang="en-US" dirty="0" smtClean="0"/>
              <a:t> : </a:t>
            </a:r>
            <a:r>
              <a:rPr lang="en-US" b="1" dirty="0" smtClean="0"/>
              <a:t>babel-</a:t>
            </a:r>
            <a:r>
              <a:rPr lang="en-US" b="1" dirty="0" err="1" smtClean="0"/>
              <a:t>polyfill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00" y="1513571"/>
            <a:ext cx="6743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Erreurs</a:t>
            </a:r>
            <a:r>
              <a:rPr lang="en-US" sz="5400" dirty="0" smtClean="0"/>
              <a:t> </a:t>
            </a:r>
            <a:r>
              <a:rPr lang="en-US" sz="5400" dirty="0" err="1" smtClean="0"/>
              <a:t>Restantes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l’Authentification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refus</a:t>
            </a:r>
            <a:r>
              <a:rPr lang="en-US" dirty="0" smtClean="0"/>
              <a:t> pour </a:t>
            </a:r>
            <a:r>
              <a:rPr lang="en-US" dirty="0" err="1" smtClean="0"/>
              <a:t>l’email</a:t>
            </a: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une</a:t>
            </a:r>
            <a:r>
              <a:rPr lang="en-US" dirty="0" smtClean="0"/>
              <a:t> session expire </a:t>
            </a:r>
            <a:r>
              <a:rPr lang="en-US" dirty="0" err="1" smtClean="0"/>
              <a:t>l’appli</a:t>
            </a:r>
            <a:r>
              <a:rPr lang="en-US" dirty="0" smtClean="0"/>
              <a:t> ne le </a:t>
            </a:r>
            <a:r>
              <a:rPr lang="en-US" dirty="0" err="1" smtClean="0"/>
              <a:t>verra</a:t>
            </a:r>
            <a:r>
              <a:rPr lang="en-US" dirty="0" smtClean="0"/>
              <a:t> pas</a:t>
            </a:r>
          </a:p>
          <a:p>
            <a:endParaRPr lang="en-US" dirty="0" smtClean="0"/>
          </a:p>
          <a:p>
            <a:r>
              <a:rPr lang="en-US" dirty="0" err="1" smtClean="0"/>
              <a:t>Erreur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i="1" dirty="0" smtClean="0"/>
              <a:t>End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i="1" dirty="0" smtClean="0"/>
              <a:t>Arrow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err="1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379" y="1076633"/>
            <a:ext cx="8946541" cy="4809894"/>
          </a:xfrm>
        </p:spPr>
        <p:txBody>
          <a:bodyPr>
            <a:noAutofit/>
          </a:bodyPr>
          <a:lstStyle/>
          <a:p>
            <a:r>
              <a:rPr lang="en-US" sz="2800" dirty="0" smtClean="0"/>
              <a:t> Introduction</a:t>
            </a:r>
          </a:p>
          <a:p>
            <a:r>
              <a:rPr lang="en-US" sz="2800" dirty="0" smtClean="0"/>
              <a:t> Technologies </a:t>
            </a:r>
            <a:r>
              <a:rPr lang="en-US" sz="2800" dirty="0" err="1" smtClean="0"/>
              <a:t>utilisées</a:t>
            </a:r>
            <a:endParaRPr lang="en-US" sz="2800" dirty="0"/>
          </a:p>
          <a:p>
            <a:r>
              <a:rPr lang="en-US" sz="2800" dirty="0" smtClean="0"/>
              <a:t> Contexte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Composants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 smtClean="0"/>
              <a:t>Avantages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 smtClean="0"/>
              <a:t>Améliorations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Problèmes</a:t>
            </a:r>
            <a:r>
              <a:rPr lang="en-US" sz="2800" dirty="0" smtClean="0"/>
              <a:t> </a:t>
            </a:r>
            <a:r>
              <a:rPr lang="en-US" sz="2800" dirty="0" err="1" smtClean="0"/>
              <a:t>rencontrés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Erreurs</a:t>
            </a:r>
            <a:r>
              <a:rPr lang="en-US" sz="2800" dirty="0" smtClean="0"/>
              <a:t> </a:t>
            </a:r>
            <a:r>
              <a:rPr lang="en-US" sz="2800" dirty="0" err="1" smtClean="0"/>
              <a:t>restantes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Remerciements</a:t>
            </a:r>
            <a:endParaRPr lang="en-US" sz="2800" dirty="0"/>
          </a:p>
          <a:p>
            <a:r>
              <a:rPr lang="en-US" sz="2800" dirty="0" smtClean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21418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466" y="2637323"/>
            <a:ext cx="5707781" cy="933651"/>
          </a:xfrm>
        </p:spPr>
        <p:txBody>
          <a:bodyPr/>
          <a:lstStyle/>
          <a:p>
            <a:r>
              <a:rPr lang="fr-CH" sz="5400" dirty="0" smtClean="0"/>
              <a:t> Remerciements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997" y="2799114"/>
            <a:ext cx="3886348" cy="733531"/>
          </a:xfrm>
        </p:spPr>
        <p:txBody>
          <a:bodyPr/>
          <a:lstStyle/>
          <a:p>
            <a:r>
              <a:rPr lang="en-US" sz="5400" dirty="0" smtClean="0"/>
              <a:t>Questions</a:t>
            </a:r>
            <a:r>
              <a:rPr lang="en-US" dirty="0" smtClean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05" y="2849078"/>
            <a:ext cx="4466123" cy="885524"/>
          </a:xfrm>
        </p:spPr>
        <p:txBody>
          <a:bodyPr/>
          <a:lstStyle/>
          <a:p>
            <a:r>
              <a:rPr lang="en-US" sz="5400" dirty="0" smtClean="0"/>
              <a:t> Introduction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150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779646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Rôles</a:t>
            </a:r>
            <a:r>
              <a:rPr lang="en-US" sz="5400" dirty="0" smtClean="0"/>
              <a:t> </a:t>
            </a:r>
            <a:r>
              <a:rPr lang="en-US" sz="5400" dirty="0" err="1" smtClean="0"/>
              <a:t>lors</a:t>
            </a:r>
            <a:r>
              <a:rPr lang="en-US" sz="5400" dirty="0" smtClean="0"/>
              <a:t> du </a:t>
            </a:r>
            <a:r>
              <a:rPr lang="en-US" sz="5400" dirty="0" err="1"/>
              <a:t>développement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73" y="1654018"/>
            <a:ext cx="11969578" cy="445022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Testeurs</a:t>
            </a:r>
            <a:r>
              <a:rPr lang="en-US" sz="4000" dirty="0" smtClean="0"/>
              <a:t> : </a:t>
            </a:r>
            <a:r>
              <a:rPr lang="en-US" sz="4000" dirty="0" err="1" smtClean="0"/>
              <a:t>Utilisateurs</a:t>
            </a:r>
            <a:r>
              <a:rPr lang="en-US" sz="4000" dirty="0" smtClean="0"/>
              <a:t> </a:t>
            </a:r>
            <a:r>
              <a:rPr lang="en-US" sz="4000" dirty="0" err="1" smtClean="0"/>
              <a:t>externes</a:t>
            </a:r>
            <a:r>
              <a:rPr lang="en-US" sz="4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Chef de </a:t>
            </a:r>
            <a:r>
              <a:rPr lang="en-US" sz="4000" b="1" dirty="0" err="1" smtClean="0"/>
              <a:t>projet</a:t>
            </a:r>
            <a:r>
              <a:rPr lang="en-US" sz="4000" b="1" dirty="0" smtClean="0"/>
              <a:t> </a:t>
            </a:r>
            <a:r>
              <a:rPr lang="en-US" sz="4000" dirty="0" smtClean="0"/>
              <a:t>: SN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Développeur</a:t>
            </a:r>
            <a:r>
              <a:rPr lang="en-US" sz="4000" dirty="0" smtClean="0"/>
              <a:t> : MB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Client </a:t>
            </a:r>
            <a:r>
              <a:rPr lang="en-US" sz="4000" dirty="0" smtClean="0"/>
              <a:t>: SN et MB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687" y="2724280"/>
            <a:ext cx="5735438" cy="856318"/>
          </a:xfrm>
        </p:spPr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err="1" smtClean="0"/>
              <a:t>utilisées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204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75899"/>
          </a:xfrm>
        </p:spPr>
        <p:txBody>
          <a:bodyPr/>
          <a:lstStyle/>
          <a:p>
            <a:r>
              <a:rPr lang="en-US" sz="5400" dirty="0" smtClean="0"/>
              <a:t> VueJS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6" y="1513904"/>
            <a:ext cx="8946541" cy="5362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JS </a:t>
            </a:r>
            <a:r>
              <a:rPr lang="en-US" dirty="0" err="1" smtClean="0"/>
              <a:t>est</a:t>
            </a:r>
            <a:r>
              <a:rPr lang="en-US" dirty="0" smtClean="0"/>
              <a:t> un framework JS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composants</a:t>
            </a:r>
            <a:r>
              <a:rPr lang="en-US" dirty="0" smtClean="0"/>
              <a:t> HTML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6" y="2436695"/>
            <a:ext cx="9077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Composant </a:t>
            </a:r>
            <a:r>
              <a:rPr lang="en-US" dirty="0" err="1" smtClean="0"/>
              <a:t>est</a:t>
            </a:r>
            <a:r>
              <a:rPr lang="en-US" dirty="0" smtClean="0"/>
              <a:t> fait de 3 parties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21982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5400" dirty="0" smtClean="0"/>
              <a:t> VueRouter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61" y="1523529"/>
            <a:ext cx="8946541" cy="4195481"/>
          </a:xfrm>
        </p:spPr>
        <p:txBody>
          <a:bodyPr/>
          <a:lstStyle/>
          <a:p>
            <a:r>
              <a:rPr lang="en-US" dirty="0" smtClean="0"/>
              <a:t>VueRouter </a:t>
            </a:r>
            <a:r>
              <a:rPr lang="en-US" dirty="0" err="1" smtClean="0"/>
              <a:t>est</a:t>
            </a:r>
            <a:r>
              <a:rPr lang="en-US" dirty="0" smtClean="0"/>
              <a:t> un module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gérer</a:t>
            </a:r>
            <a:r>
              <a:rPr lang="en-US" dirty="0" smtClean="0"/>
              <a:t> le </a:t>
            </a:r>
            <a:r>
              <a:rPr lang="en-US" dirty="0" err="1" smtClean="0"/>
              <a:t>routage</a:t>
            </a:r>
            <a:r>
              <a:rPr lang="en-US" dirty="0" smtClean="0"/>
              <a:t> frontend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802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sz="5400" dirty="0" smtClean="0"/>
              <a:t> 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43" y="1064647"/>
            <a:ext cx="4947990" cy="1097378"/>
          </a:xfrm>
        </p:spPr>
        <p:txBody>
          <a:bodyPr/>
          <a:lstStyle/>
          <a:p>
            <a:r>
              <a:rPr lang="en-US" dirty="0" smtClean="0"/>
              <a:t>VueX et Flux : Gestion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réactives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5" name="Rounded Rectangle 4"/>
          <p:cNvSpPr/>
          <p:nvPr/>
        </p:nvSpPr>
        <p:spPr>
          <a:xfrm>
            <a:off x="545101" y="3412096"/>
            <a:ext cx="2656573" cy="866274"/>
          </a:xfrm>
          <a:prstGeom prst="round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6379517" y="2288966"/>
            <a:ext cx="1508180" cy="123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9124749" y="3416968"/>
            <a:ext cx="1838426" cy="15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Mutations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6506677" y="4515549"/>
            <a:ext cx="1270535" cy="118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fr-CH" dirty="0"/>
          </a:p>
        </p:txBody>
      </p:sp>
      <p:sp>
        <p:nvSpPr>
          <p:cNvPr id="9" name="Rounded Rectangle 8"/>
          <p:cNvSpPr/>
          <p:nvPr/>
        </p:nvSpPr>
        <p:spPr>
          <a:xfrm>
            <a:off x="3994484" y="1963554"/>
            <a:ext cx="6968692" cy="4206240"/>
          </a:xfrm>
          <a:prstGeom prst="roundRect">
            <a:avLst/>
          </a:prstGeom>
          <a:noFill/>
          <a:ln w="28575">
            <a:solidFill>
              <a:srgbClr val="026E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/>
          <p:cNvSpPr txBox="1"/>
          <p:nvPr/>
        </p:nvSpPr>
        <p:spPr>
          <a:xfrm>
            <a:off x="9598269" y="1594222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VueX</a:t>
            </a:r>
            <a:endParaRPr lang="fr-CH" dirty="0"/>
          </a:p>
        </p:txBody>
      </p:sp>
      <p:cxnSp>
        <p:nvCxnSpPr>
          <p:cNvPr id="12" name="Elbow Connector 11"/>
          <p:cNvCxnSpPr>
            <a:stCxn id="5" idx="0"/>
            <a:endCxn id="6" idx="2"/>
          </p:cNvCxnSpPr>
          <p:nvPr/>
        </p:nvCxnSpPr>
        <p:spPr>
          <a:xfrm rot="5400000" flipH="1" flipV="1">
            <a:off x="3872896" y="905476"/>
            <a:ext cx="507113" cy="4506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6"/>
            <a:endCxn id="7" idx="0"/>
          </p:cNvCxnSpPr>
          <p:nvPr/>
        </p:nvCxnSpPr>
        <p:spPr>
          <a:xfrm>
            <a:off x="7887697" y="2904983"/>
            <a:ext cx="2156265" cy="511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8" idx="6"/>
          </p:cNvCxnSpPr>
          <p:nvPr/>
        </p:nvCxnSpPr>
        <p:spPr>
          <a:xfrm rot="5400000">
            <a:off x="8814986" y="3880735"/>
            <a:ext cx="191202" cy="226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1183904" y="2485567"/>
            <a:ext cx="26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l’execution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6535553" y="500514"/>
            <a:ext cx="1155031" cy="1074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3" name="Straight Arrow Connector 22"/>
          <p:cNvCxnSpPr>
            <a:stCxn id="21" idx="4"/>
            <a:endCxn id="6" idx="0"/>
          </p:cNvCxnSpPr>
          <p:nvPr/>
        </p:nvCxnSpPr>
        <p:spPr>
          <a:xfrm>
            <a:off x="7113069" y="1574972"/>
            <a:ext cx="20538" cy="7139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0245" y="25091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la modification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8394375" y="5085754"/>
            <a:ext cx="14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Modifie</a:t>
            </a:r>
            <a:endParaRPr lang="fr-CH" dirty="0"/>
          </a:p>
        </p:txBody>
      </p:sp>
      <p:sp>
        <p:nvSpPr>
          <p:cNvPr id="26" name="TextBox 25"/>
          <p:cNvSpPr txBox="1"/>
          <p:nvPr/>
        </p:nvSpPr>
        <p:spPr>
          <a:xfrm>
            <a:off x="116345" y="5097939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l’état</a:t>
            </a:r>
            <a:r>
              <a:rPr lang="en-US" dirty="0" smtClean="0"/>
              <a:t> du state (</a:t>
            </a:r>
            <a:r>
              <a:rPr lang="en-US" dirty="0" err="1" smtClean="0"/>
              <a:t>réactif</a:t>
            </a:r>
            <a:r>
              <a:rPr lang="en-US" dirty="0" smtClean="0"/>
              <a:t>)</a:t>
            </a:r>
            <a:endParaRPr lang="fr-CH" dirty="0"/>
          </a:p>
        </p:txBody>
      </p:sp>
      <p:sp>
        <p:nvSpPr>
          <p:cNvPr id="28" name="Oval 27"/>
          <p:cNvSpPr/>
          <p:nvPr/>
        </p:nvSpPr>
        <p:spPr>
          <a:xfrm>
            <a:off x="4239927" y="4428514"/>
            <a:ext cx="1434164" cy="136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getters</a:t>
            </a:r>
            <a:endParaRPr lang="fr-CH" dirty="0"/>
          </a:p>
        </p:txBody>
      </p:sp>
      <p:cxnSp>
        <p:nvCxnSpPr>
          <p:cNvPr id="37" name="Elbow Connector 36"/>
          <p:cNvCxnSpPr>
            <a:stCxn id="5" idx="2"/>
            <a:endCxn id="28" idx="2"/>
          </p:cNvCxnSpPr>
          <p:nvPr/>
        </p:nvCxnSpPr>
        <p:spPr>
          <a:xfrm rot="16200000" flipH="1">
            <a:off x="2640213" y="3511544"/>
            <a:ext cx="832888" cy="2366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6"/>
            <a:endCxn id="8" idx="2"/>
          </p:cNvCxnSpPr>
          <p:nvPr/>
        </p:nvCxnSpPr>
        <p:spPr>
          <a:xfrm flipV="1">
            <a:off x="5674091" y="5109711"/>
            <a:ext cx="832586" cy="15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7899</TotalTime>
  <Words>299</Words>
  <Application>Microsoft Office PowerPoint</Application>
  <PresentationFormat>Widescreen</PresentationFormat>
  <Paragraphs>115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Ion</vt:lpstr>
      <vt:lpstr>Shoot4stats</vt:lpstr>
      <vt:lpstr> Sommaire</vt:lpstr>
      <vt:lpstr> Introduction</vt:lpstr>
      <vt:lpstr> Rôles lors du développement</vt:lpstr>
      <vt:lpstr>Technologies utilisées</vt:lpstr>
      <vt:lpstr> VueJS</vt:lpstr>
      <vt:lpstr>PowerPoint Presentation</vt:lpstr>
      <vt:lpstr> VueRouter</vt:lpstr>
      <vt:lpstr> VueX</vt:lpstr>
      <vt:lpstr> Contexte</vt:lpstr>
      <vt:lpstr> Zoom sur ExpressJS</vt:lpstr>
      <vt:lpstr> Zoom sur l’API</vt:lpstr>
      <vt:lpstr> Zoom sur Vue</vt:lpstr>
      <vt:lpstr> Processus d’authentification   Frontend</vt:lpstr>
      <vt:lpstr> Avantages</vt:lpstr>
      <vt:lpstr> Design</vt:lpstr>
      <vt:lpstr> Améliorations</vt:lpstr>
      <vt:lpstr> Problèmes rencontrés</vt:lpstr>
      <vt:lpstr> Erreurs Restantes</vt:lpstr>
      <vt:lpstr> Remerciements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78</cp:revision>
  <dcterms:created xsi:type="dcterms:W3CDTF">2017-04-19T09:19:58Z</dcterms:created>
  <dcterms:modified xsi:type="dcterms:W3CDTF">2017-04-26T14:53:53Z</dcterms:modified>
</cp:coreProperties>
</file>