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jour Mickael" initials="BM" lastIdx="19" clrIdx="0">
    <p:extLst>
      <p:ext uri="{19B8F6BF-5375-455C-9EA6-DF929625EA0E}">
        <p15:presenceInfo xmlns:p15="http://schemas.microsoft.com/office/powerpoint/2012/main" userId="S-1-5-21-57989841-436374069-839522115-99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5306" autoAdjust="0"/>
  </p:normalViewPr>
  <p:slideViewPr>
    <p:cSldViewPr snapToGrid="0">
      <p:cViewPr varScale="1">
        <p:scale>
          <a:sx n="56" d="100"/>
          <a:sy n="56" d="100"/>
        </p:scale>
        <p:origin x="28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02:04.002" idx="5">
    <p:pos x="3855" y="1890"/>
    <p:text>Le résumé du Shoot est clickable et amène sur la page de la diapositive suivante, la couleur du résumé sera en function de la flèche moyenne si pas trop long à calculer  à voir ! Car 3 foreach imbriqués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1:03:29.279" idx="6">
    <p:pos x="3855" y="1986"/>
    <p:text>Mais je pense qu'on peut le faire car il faut que l'on contôle si le Shoot est terminé ou non en comparant le nb_Ends présent dans la Table Shoot par rapport au nb réel de Ends relié au Shoot !</p:text>
    <p:extLst mod="1"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0:41:45.857" idx="2">
    <p:pos x="1511" y="2960"/>
    <p:text>La partie Description devrait pouvoir être éditable si elle est editée un bouton save devrait apparître pour faire un POST /api/description/:id_Shoot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0:52:06.262" idx="4">
    <p:pos x="1288" y="1766"/>
    <p:text>Si le type est Indoor ou Outdoor pas besoin d'afficher le nb. End et nb. Arrows/End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16:05.805" idx="7">
    <p:pos x="164" y="3007"/>
    <p:text>Si la case est cochée le menu apparaît en dessous sinon Juste la case est location restent</p:text>
    <p:extLst>
      <p:ext uri="{C676402C-5697-4E1C-873F-D02D1690AC5C}">
        <p15:threadingInfo xmlns:p15="http://schemas.microsoft.com/office/powerpoint/2012/main" timeZoneBias="-60"/>
      </p:ext>
    </p:extLst>
  </p:cm>
  <p:cm authorId="1" dt="2017-02-08T09:32:04.854" idx="19">
    <p:pos x="164" y="3103"/>
    <p:text>Mettre plutôt location auto en demandant la localisation du browser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17-02-07T11:20:58.916" idx="8">
    <p:pos x="1149" y="5184"/>
    <p:text>2x10 Ends 3 Arrows by End</p:text>
    <p:extLst>
      <p:ext uri="{C676402C-5697-4E1C-873F-D02D1690AC5C}">
        <p15:threadingInfo xmlns:p15="http://schemas.microsoft.com/office/powerpoint/2012/main" timeZoneBias="-60"/>
      </p:ext>
    </p:extLst>
  </p:cm>
  <p:cm authorId="1" dt="2017-02-07T11:21:08.827" idx="9">
    <p:pos x="1252" y="5620"/>
    <p:text>2x6 Ends 6 Arrows by End</p:text>
    <p:extLst>
      <p:ext uri="{C676402C-5697-4E1C-873F-D02D1690AC5C}">
        <p15:threadingInfo xmlns:p15="http://schemas.microsoft.com/office/powerpoint/2012/main" timeZoneBias="-60"/>
      </p:ext>
    </p:extLst>
  </p:cm>
  <p:cm authorId="1" dt="2017-02-07T11:22:51.174" idx="10">
    <p:pos x="2592" y="6074"/>
    <p:text>Ces 2 champs n'apparaissent que si entrainement est séléctionné</p:text>
    <p:extLst>
      <p:ext uri="{C676402C-5697-4E1C-873F-D02D1690AC5C}">
        <p15:threadingInfo xmlns:p15="http://schemas.microsoft.com/office/powerpoint/2012/main" timeZoneBias="-60"/>
      </p:ext>
    </p:extLst>
  </p:cm>
  <p:cm authorId="1" dt="2017-02-07T11:24:20.048" idx="11">
    <p:pos x="4318" y="7199"/>
    <p:text>Ce bouton serait en bas de la page et non pas en bas de l'écran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44:53.882" idx="13">
    <p:pos x="3769" y="771"/>
    <p:text>Case dynamique --&gt; genre v-model = arr1 + arr2 +arr3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1:45:45.035" idx="14">
    <p:pos x="2894" y="7364"/>
    <p:text>Lors de l'Add reset les 3 colonnes et le graphique et fait un POST /api/end voir comment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6:27:15.698" idx="18">
    <p:pos x="1512" y="2612"/>
    <p:text>Au fur et à mesure le tableau se rempli, si c'est une reprise d'un shoot en cours affiche ce qui a été fait jusque là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D35C-F1F6-4862-93A6-B3FCF3F9E713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EF821-5DBF-4859-B0E9-5DC5E7953C9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Bouton</a:t>
            </a:r>
            <a:r>
              <a:rPr lang="en-US" dirty="0" smtClean="0"/>
              <a:t> Shoot fix sur le bas de </a:t>
            </a:r>
            <a:r>
              <a:rPr lang="en-US" dirty="0" err="1" smtClean="0"/>
              <a:t>l’écran</a:t>
            </a:r>
            <a:r>
              <a:rPr lang="en-US" dirty="0" smtClean="0"/>
              <a:t> et </a:t>
            </a:r>
            <a:r>
              <a:rPr lang="en-US" dirty="0" err="1" smtClean="0"/>
              <a:t>amène</a:t>
            </a:r>
            <a:r>
              <a:rPr lang="en-US" dirty="0" smtClean="0"/>
              <a:t> à la </a:t>
            </a:r>
            <a:r>
              <a:rPr lang="en-US" dirty="0" err="1" smtClean="0"/>
              <a:t>diapositive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/shoots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Reçois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chaque</a:t>
            </a:r>
            <a:r>
              <a:rPr lang="en-US" dirty="0" smtClean="0">
                <a:sym typeface="Wingdings" panose="05000000000000000000" pitchFamily="2" charset="2"/>
              </a:rPr>
              <a:t> Shoot </a:t>
            </a:r>
            <a:r>
              <a:rPr lang="en-US" dirty="0" err="1" smtClean="0">
                <a:sym typeface="Wingdings" panose="05000000000000000000" pitchFamily="2" charset="2"/>
              </a:rPr>
              <a:t>comme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suis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1: {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Title 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Description: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Type: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Date: 01.01.1999,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Finished: False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},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[</a:t>
            </a:r>
            <a:r>
              <a:rPr lang="en-US" dirty="0" err="1" smtClean="0">
                <a:sym typeface="Wingdings" panose="05000000000000000000" pitchFamily="2" charset="2"/>
              </a:rPr>
              <a:t>idShoot</a:t>
            </a:r>
            <a:r>
              <a:rPr lang="en-US" dirty="0" smtClean="0">
                <a:sym typeface="Wingdings" panose="05000000000000000000" pitchFamily="2" charset="2"/>
              </a:rPr>
              <a:t>]: {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Title : [Title],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Description: [Description],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Type: [Type],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Date:[Date</a:t>
            </a:r>
            <a:r>
              <a:rPr lang="en-US" baseline="0" dirty="0" smtClean="0">
                <a:sym typeface="Wingdings" panose="05000000000000000000" pitchFamily="2" charset="2"/>
              </a:rPr>
              <a:t> | </a:t>
            </a:r>
            <a:r>
              <a:rPr lang="en-US" baseline="0" dirty="0" err="1" smtClean="0">
                <a:sym typeface="Wingdings" panose="05000000000000000000" pitchFamily="2" charset="2"/>
              </a:rPr>
              <a:t>DateHumanized</a:t>
            </a:r>
            <a:r>
              <a:rPr lang="en-US" baseline="0" dirty="0" smtClean="0">
                <a:sym typeface="Wingdings" panose="05000000000000000000" pitchFamily="2" charset="2"/>
              </a:rPr>
              <a:t>]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Finished: [Finished]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Finished: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calculé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selon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propriétés</a:t>
            </a:r>
            <a:r>
              <a:rPr lang="en-US" baseline="0" dirty="0" smtClean="0">
                <a:sym typeface="Wingdings" panose="05000000000000000000" pitchFamily="2" charset="2"/>
              </a:rPr>
              <a:t> X y z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Le résumé du Shoot </a:t>
            </a:r>
            <a:r>
              <a:rPr lang="en-US" dirty="0" err="1" smtClean="0"/>
              <a:t>est</a:t>
            </a:r>
            <a:r>
              <a:rPr lang="en-US" dirty="0" smtClean="0"/>
              <a:t> clickable et </a:t>
            </a:r>
            <a:r>
              <a:rPr lang="en-US" dirty="0" err="1" smtClean="0"/>
              <a:t>amène</a:t>
            </a:r>
            <a:r>
              <a:rPr lang="en-US" dirty="0" smtClean="0"/>
              <a:t> sur la page de la </a:t>
            </a:r>
            <a:r>
              <a:rPr lang="en-US" dirty="0" err="1" smtClean="0"/>
              <a:t>diapositive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Shooooot</a:t>
            </a:r>
            <a:r>
              <a:rPr lang="en-US" dirty="0" smtClean="0"/>
              <a:t> !!! </a:t>
            </a:r>
            <a:r>
              <a:rPr lang="en-US" dirty="0" err="1" smtClean="0"/>
              <a:t>Amène</a:t>
            </a:r>
            <a:r>
              <a:rPr lang="en-US" dirty="0" smtClean="0"/>
              <a:t> à la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diapositive</a:t>
            </a:r>
            <a:endParaRPr lang="en-US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0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/shoots/[</a:t>
            </a:r>
            <a:r>
              <a:rPr lang="en-US" baseline="0" dirty="0" err="1" smtClean="0"/>
              <a:t>id_Shoot</a:t>
            </a:r>
            <a:r>
              <a:rPr lang="en-US" baseline="0" dirty="0" smtClean="0"/>
              <a:t>]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644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Cette</a:t>
            </a:r>
            <a:r>
              <a:rPr lang="en-US" dirty="0" smtClean="0"/>
              <a:t> page </a:t>
            </a:r>
            <a:r>
              <a:rPr lang="en-US" dirty="0" err="1" smtClean="0"/>
              <a:t>apparaît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création</a:t>
            </a:r>
            <a:r>
              <a:rPr lang="en-US" baseline="0" dirty="0" smtClean="0"/>
              <a:t> d’un shoot (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dash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menu Burger)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Lorsque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terminé</a:t>
            </a:r>
            <a:r>
              <a:rPr lang="en-US" baseline="0" dirty="0" smtClean="0"/>
              <a:t> et que le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“Shoot !” Est </a:t>
            </a:r>
            <a:r>
              <a:rPr lang="en-US" baseline="0" dirty="0" err="1" smtClean="0"/>
              <a:t>pressé</a:t>
            </a:r>
            <a:r>
              <a:rPr lang="en-US" baseline="0" dirty="0" smtClean="0"/>
              <a:t> fait un 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POST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/shoots</a:t>
            </a:r>
            <a:endParaRPr lang="en-US" baseline="0" dirty="0" smtClean="0"/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	Title : “”,</a:t>
            </a:r>
          </a:p>
          <a:p>
            <a:r>
              <a:rPr lang="en-US" baseline="0" dirty="0" smtClean="0"/>
              <a:t>	Description: “”,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nb_Ends</a:t>
            </a:r>
            <a:r>
              <a:rPr lang="en-US" baseline="0" dirty="0" smtClean="0"/>
              <a:t> : Set by default by Type or set by User if training,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nb_ArrowsByEnd</a:t>
            </a:r>
            <a:r>
              <a:rPr lang="en-US" baseline="0" dirty="0" smtClean="0"/>
              <a:t> : Set by default by Type or set by User if training,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FK_Type</a:t>
            </a:r>
            <a:r>
              <a:rPr lang="en-US" baseline="0" dirty="0" smtClean="0"/>
              <a:t> : “”,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FK_User</a:t>
            </a:r>
            <a:r>
              <a:rPr lang="en-US" baseline="0" dirty="0" smtClean="0"/>
              <a:t> : $</a:t>
            </a:r>
            <a:r>
              <a:rPr lang="en-US" baseline="0" dirty="0" err="1" smtClean="0"/>
              <a:t>id_User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on </a:t>
            </a:r>
            <a:r>
              <a:rPr lang="en-US" b="1" u="sng" baseline="0" dirty="0" smtClean="0"/>
              <a:t>aura </a:t>
            </a:r>
            <a:r>
              <a:rPr lang="en-US" b="1" u="sng" baseline="0" dirty="0" err="1" smtClean="0"/>
              <a:t>l’id_Shoot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qu’il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faut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garder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absolument</a:t>
            </a:r>
            <a:r>
              <a:rPr lang="en-US" b="1" u="sng" baseline="0" dirty="0" smtClean="0"/>
              <a:t> </a:t>
            </a:r>
            <a:r>
              <a:rPr lang="en-US" baseline="0" dirty="0" smtClean="0"/>
              <a:t>pour les POSTs </a:t>
            </a:r>
            <a:r>
              <a:rPr lang="en-US" baseline="0" dirty="0" err="1" smtClean="0"/>
              <a:t>suivants</a:t>
            </a:r>
            <a:r>
              <a:rPr lang="en-US" baseline="0" dirty="0" smtClean="0"/>
              <a:t> avec les Ends et Arrows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86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 /</a:t>
            </a:r>
            <a:r>
              <a:rPr lang="en-US" dirty="0" err="1" smtClean="0"/>
              <a:t>api</a:t>
            </a:r>
            <a:r>
              <a:rPr lang="en-US" dirty="0" smtClean="0"/>
              <a:t>/end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End :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FK_Shoot</a:t>
            </a:r>
            <a:r>
              <a:rPr lang="en-US" dirty="0" smtClean="0"/>
              <a:t> : $</a:t>
            </a:r>
            <a:r>
              <a:rPr lang="en-US" dirty="0" err="1" smtClean="0"/>
              <a:t>id_Shoot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Description : “”,</a:t>
            </a:r>
          </a:p>
          <a:p>
            <a:r>
              <a:rPr lang="en-US" dirty="0" smtClean="0"/>
              <a:t>		Arrows : {</a:t>
            </a:r>
          </a:p>
          <a:p>
            <a:r>
              <a:rPr lang="en-US" dirty="0" smtClean="0"/>
              <a:t>			arrow1 : { Point : 10},</a:t>
            </a:r>
          </a:p>
          <a:p>
            <a:pPr lvl="0" defTabSz="914400">
              <a:defRPr/>
            </a:pPr>
            <a:r>
              <a:rPr lang="en-US" dirty="0" smtClean="0"/>
              <a:t>			arrow2 : { Point : 10},</a:t>
            </a:r>
          </a:p>
          <a:p>
            <a:pPr lvl="0" defTabSz="914400">
              <a:defRPr/>
            </a:pPr>
            <a:r>
              <a:rPr lang="en-US" dirty="0" smtClean="0"/>
              <a:t>			arrow3 : { Point : 9}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214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733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690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68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73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99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60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652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8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6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95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8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2CAE-3F76-4D1A-9732-C82BD9FD497E}" type="datetimeFigureOut">
              <a:rPr lang="fr-CH" smtClean="0"/>
              <a:t>07.02.2017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75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Home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" y="11264900"/>
            <a:ext cx="6857999" cy="927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Shooooot</a:t>
            </a:r>
            <a:r>
              <a:rPr lang="en-US" sz="4400" dirty="0" smtClean="0"/>
              <a:t> !!!</a:t>
            </a:r>
            <a:endParaRPr lang="fr-CH" sz="4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8601" y="1055536"/>
            <a:ext cx="6388099" cy="2128966"/>
            <a:chOff x="228601" y="1055536"/>
            <a:chExt cx="6388099" cy="2128966"/>
          </a:xfrm>
        </p:grpSpPr>
        <p:sp>
          <p:nvSpPr>
            <p:cNvPr id="11" name="Rectangle 10"/>
            <p:cNvSpPr/>
            <p:nvPr/>
          </p:nvSpPr>
          <p:spPr>
            <a:xfrm>
              <a:off x="228601" y="1068236"/>
              <a:ext cx="6388099" cy="2116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1" y="1055536"/>
              <a:ext cx="638175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Title : 					Type : Entrainement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Title_Shoot1			Nb. End : xx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1" y="1886533"/>
              <a:ext cx="63880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Description : 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Description et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blablalablala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1" y="2722837"/>
              <a:ext cx="63817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Date : 06.02.2016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2252" y="3281324"/>
            <a:ext cx="6381750" cy="21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TextBox 17"/>
          <p:cNvSpPr txBox="1"/>
          <p:nvPr/>
        </p:nvSpPr>
        <p:spPr>
          <a:xfrm>
            <a:off x="222252" y="3281324"/>
            <a:ext cx="63817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Title : 							Type : Indoor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Title_Shoot2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253" y="4112321"/>
            <a:ext cx="63817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Description :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Description et </a:t>
            </a:r>
            <a:r>
              <a:rPr lang="en-US" sz="2400" dirty="0" err="1" smtClean="0">
                <a:solidFill>
                  <a:schemeClr val="bg1"/>
                </a:solidFill>
              </a:rPr>
              <a:t>blablalablala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52" y="4948625"/>
            <a:ext cx="63817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Date : 08.02.2016</a:t>
            </a:r>
          </a:p>
        </p:txBody>
      </p:sp>
    </p:spTree>
    <p:extLst>
      <p:ext uri="{BB962C8B-B14F-4D97-AF65-F5344CB8AC3E}">
        <p14:creationId xmlns:p14="http://schemas.microsoft.com/office/powerpoint/2010/main" val="2099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Summary Title_Shoot1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4747" y="4193581"/>
            <a:ext cx="62932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Blablabalb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254747" y="3722934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Description : </a:t>
            </a:r>
            <a:endParaRPr lang="fr-CH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472" y="860612"/>
            <a:ext cx="2366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:</a:t>
            </a:r>
          </a:p>
          <a:p>
            <a:r>
              <a:rPr lang="en-US" dirty="0" smtClean="0"/>
              <a:t>Title_Shoot1</a:t>
            </a:r>
          </a:p>
          <a:p>
            <a:endParaRPr lang="en-US" dirty="0"/>
          </a:p>
          <a:p>
            <a:r>
              <a:rPr lang="en-US" dirty="0" smtClean="0"/>
              <a:t>Date :</a:t>
            </a:r>
          </a:p>
          <a:p>
            <a:r>
              <a:rPr lang="en-US" dirty="0" smtClean="0"/>
              <a:t>06.02.2017</a:t>
            </a:r>
          </a:p>
          <a:p>
            <a:endParaRPr lang="en-US" dirty="0"/>
          </a:p>
          <a:p>
            <a:r>
              <a:rPr lang="en-US" dirty="0" smtClean="0"/>
              <a:t>Type : Entrainement </a:t>
            </a:r>
          </a:p>
          <a:p>
            <a:r>
              <a:rPr lang="en-US" dirty="0" smtClean="0"/>
              <a:t>Nb. Ends : 20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Arrows/End : 3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15553" y="860612"/>
            <a:ext cx="3132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: 540</a:t>
            </a:r>
          </a:p>
          <a:p>
            <a:r>
              <a:rPr lang="en-US" dirty="0"/>
              <a:t>Avg. Arrow : 9</a:t>
            </a:r>
            <a:endParaRPr lang="fr-CH" dirty="0"/>
          </a:p>
          <a:p>
            <a:endParaRPr lang="en-US" dirty="0" smtClean="0"/>
          </a:p>
          <a:p>
            <a:r>
              <a:rPr lang="en-US" dirty="0" smtClean="0"/>
              <a:t>Nb. 10 : 20</a:t>
            </a:r>
          </a:p>
          <a:p>
            <a:r>
              <a:rPr lang="en-US" dirty="0" smtClean="0"/>
              <a:t>Nb. 9 : 20</a:t>
            </a:r>
          </a:p>
          <a:p>
            <a:endParaRPr lang="en-US" dirty="0"/>
          </a:p>
          <a:p>
            <a:r>
              <a:rPr lang="en-US" dirty="0" smtClean="0"/>
              <a:t>Gold Hit : 66%</a:t>
            </a:r>
            <a:endParaRPr lang="fr-CH" dirty="0"/>
          </a:p>
        </p:txBody>
      </p:sp>
      <p:sp>
        <p:nvSpPr>
          <p:cNvPr id="2" name="Rectangle 1"/>
          <p:cNvSpPr/>
          <p:nvPr/>
        </p:nvSpPr>
        <p:spPr>
          <a:xfrm>
            <a:off x="391886" y="6172200"/>
            <a:ext cx="6156084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Graphes</a:t>
            </a:r>
            <a:r>
              <a:rPr lang="en-US" dirty="0" smtClean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25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Summary Title_Shoot1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2957" y="10074729"/>
            <a:ext cx="9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:</a:t>
            </a:r>
            <a:endParaRPr lang="fr-CH" dirty="0"/>
          </a:p>
        </p:txBody>
      </p:sp>
      <p:sp>
        <p:nvSpPr>
          <p:cNvPr id="12" name="Rectangle 11"/>
          <p:cNvSpPr/>
          <p:nvPr/>
        </p:nvSpPr>
        <p:spPr>
          <a:xfrm>
            <a:off x="3363686" y="10074729"/>
            <a:ext cx="10432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540</a:t>
            </a:r>
            <a:endParaRPr lang="fr-CH" dirty="0"/>
          </a:p>
        </p:txBody>
      </p:sp>
      <p:sp>
        <p:nvSpPr>
          <p:cNvPr id="13" name="TextBox 12"/>
          <p:cNvSpPr txBox="1"/>
          <p:nvPr/>
        </p:nvSpPr>
        <p:spPr>
          <a:xfrm>
            <a:off x="293912" y="826524"/>
            <a:ext cx="282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Sheet</a:t>
            </a:r>
            <a:r>
              <a:rPr lang="en-US" dirty="0" smtClean="0"/>
              <a:t> :</a:t>
            </a:r>
            <a:endParaRPr lang="fr-CH" dirty="0"/>
          </a:p>
        </p:txBody>
      </p:sp>
      <p:sp>
        <p:nvSpPr>
          <p:cNvPr id="2" name="Rectangle 1"/>
          <p:cNvSpPr/>
          <p:nvPr/>
        </p:nvSpPr>
        <p:spPr>
          <a:xfrm>
            <a:off x="538843" y="1600200"/>
            <a:ext cx="5796643" cy="78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 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Récupérant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page </a:t>
            </a:r>
            <a:r>
              <a:rPr lang="en-US" dirty="0" err="1" smtClean="0"/>
              <a:t>accueil</a:t>
            </a:r>
            <a:r>
              <a:rPr lang="en-US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53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Go for a Shoot !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6571" y="809144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 </a:t>
            </a:r>
            <a:r>
              <a:rPr lang="en-US" sz="2400" dirty="0" smtClean="0"/>
              <a:t>: </a:t>
            </a:r>
          </a:p>
          <a:p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326571" y="1234887"/>
            <a:ext cx="44250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Title_NewShoot</a:t>
            </a:r>
            <a:r>
              <a:rPr lang="en-US" sz="2400" b="1" dirty="0" smtClean="0"/>
              <a:t> </a:t>
            </a:r>
            <a:endParaRPr lang="fr-CH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6571" y="1973551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Description : </a:t>
            </a:r>
          </a:p>
          <a:p>
            <a:endParaRPr lang="fr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6571" y="2399294"/>
            <a:ext cx="631552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Description </a:t>
            </a:r>
            <a:r>
              <a:rPr lang="en-US" sz="2400" dirty="0" err="1" smtClean="0"/>
              <a:t>blbalba</a:t>
            </a:r>
            <a:endParaRPr lang="en-US" sz="2400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fr-CH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5133361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Location : </a:t>
            </a:r>
          </a:p>
          <a:p>
            <a:endParaRPr lang="fr-CH" dirty="0"/>
          </a:p>
        </p:txBody>
      </p:sp>
      <p:sp>
        <p:nvSpPr>
          <p:cNvPr id="15" name="TextBox 14"/>
          <p:cNvSpPr txBox="1"/>
          <p:nvPr/>
        </p:nvSpPr>
        <p:spPr>
          <a:xfrm>
            <a:off x="326571" y="5559104"/>
            <a:ext cx="631552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City : </a:t>
            </a:r>
          </a:p>
          <a:p>
            <a:endParaRPr lang="en-US" sz="2400" dirty="0" smtClean="0"/>
          </a:p>
          <a:p>
            <a:r>
              <a:rPr lang="en-US" sz="2400" dirty="0" smtClean="0"/>
              <a:t>Street :  </a:t>
            </a:r>
          </a:p>
          <a:p>
            <a:endParaRPr lang="fr-CH" sz="2400" dirty="0"/>
          </a:p>
        </p:txBody>
      </p:sp>
      <p:sp>
        <p:nvSpPr>
          <p:cNvPr id="17" name="Rectangle 16"/>
          <p:cNvSpPr/>
          <p:nvPr/>
        </p:nvSpPr>
        <p:spPr>
          <a:xfrm>
            <a:off x="326571" y="5215604"/>
            <a:ext cx="261258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326571" y="7980250"/>
            <a:ext cx="6315529" cy="3331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TextBox 18"/>
          <p:cNvSpPr txBox="1"/>
          <p:nvPr/>
        </p:nvSpPr>
        <p:spPr>
          <a:xfrm>
            <a:off x="326571" y="7554507"/>
            <a:ext cx="355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587829" y="8376557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>
            <a:off x="587829" y="9176268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>
            <a:off x="587829" y="9975979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TextBox 25"/>
          <p:cNvSpPr txBox="1"/>
          <p:nvPr/>
        </p:nvSpPr>
        <p:spPr>
          <a:xfrm>
            <a:off x="1044121" y="8393031"/>
            <a:ext cx="51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Indoor</a:t>
            </a:r>
            <a:endParaRPr lang="fr-CH" dirty="0"/>
          </a:p>
        </p:txBody>
      </p:sp>
      <p:sp>
        <p:nvSpPr>
          <p:cNvPr id="28" name="TextBox 27"/>
          <p:cNvSpPr txBox="1"/>
          <p:nvPr/>
        </p:nvSpPr>
        <p:spPr>
          <a:xfrm>
            <a:off x="1044121" y="9100850"/>
            <a:ext cx="51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Outdoor</a:t>
            </a:r>
            <a:endParaRPr lang="fr-CH" dirty="0"/>
          </a:p>
        </p:txBody>
      </p:sp>
      <p:sp>
        <p:nvSpPr>
          <p:cNvPr id="29" name="TextBox 28"/>
          <p:cNvSpPr txBox="1"/>
          <p:nvPr/>
        </p:nvSpPr>
        <p:spPr>
          <a:xfrm>
            <a:off x="1044121" y="9938270"/>
            <a:ext cx="474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Entrainement</a:t>
            </a:r>
            <a:endParaRPr lang="fr-CH" dirty="0"/>
          </a:p>
        </p:txBody>
      </p:sp>
      <p:sp>
        <p:nvSpPr>
          <p:cNvPr id="30" name="TextBox 29"/>
          <p:cNvSpPr txBox="1"/>
          <p:nvPr/>
        </p:nvSpPr>
        <p:spPr>
          <a:xfrm>
            <a:off x="2841171" y="9975979"/>
            <a:ext cx="1077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Nb_Ends</a:t>
            </a:r>
            <a:endParaRPr lang="fr-CH" dirty="0"/>
          </a:p>
        </p:txBody>
      </p:sp>
      <p:sp>
        <p:nvSpPr>
          <p:cNvPr id="31" name="TextBox 30"/>
          <p:cNvSpPr txBox="1"/>
          <p:nvPr/>
        </p:nvSpPr>
        <p:spPr>
          <a:xfrm>
            <a:off x="2841171" y="10425391"/>
            <a:ext cx="1910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Nb_ArrowsByEnd</a:t>
            </a:r>
            <a:endParaRPr lang="fr-CH" dirty="0"/>
          </a:p>
        </p:txBody>
      </p:sp>
      <p:sp>
        <p:nvSpPr>
          <p:cNvPr id="32" name="Rectangle 31"/>
          <p:cNvSpPr/>
          <p:nvPr/>
        </p:nvSpPr>
        <p:spPr>
          <a:xfrm>
            <a:off x="-3629" y="11429068"/>
            <a:ext cx="6858000" cy="76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Shooooot</a:t>
            </a:r>
            <a:r>
              <a:rPr lang="en-US" sz="4000" dirty="0" smtClean="0"/>
              <a:t> !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39441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19338"/>
            <a:ext cx="6858000" cy="679738"/>
            <a:chOff x="0" y="-19338"/>
            <a:chExt cx="6858000" cy="67973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-19338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bg1"/>
                  </a:solidFill>
                </a:rPr>
                <a:t>Title_NewShoot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99904"/>
              </p:ext>
            </p:extLst>
          </p:nvPr>
        </p:nvGraphicFramePr>
        <p:xfrm>
          <a:off x="515623" y="1257550"/>
          <a:ext cx="6126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19">
                  <a:extLst>
                    <a:ext uri="{9D8B030D-6E8A-4147-A177-3AD203B41FA5}">
                      <a16:colId xmlns:a16="http://schemas.microsoft.com/office/drawing/2014/main" val="3054902562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2595485823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335550572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37659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00675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0" y="11653157"/>
            <a:ext cx="6858000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</a:t>
            </a:r>
            <a:endParaRPr lang="fr-CH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10146"/>
              </p:ext>
            </p:extLst>
          </p:nvPr>
        </p:nvGraphicFramePr>
        <p:xfrm>
          <a:off x="515623" y="3414771"/>
          <a:ext cx="6126476" cy="308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19">
                  <a:extLst>
                    <a:ext uri="{9D8B030D-6E8A-4147-A177-3AD203B41FA5}">
                      <a16:colId xmlns:a16="http://schemas.microsoft.com/office/drawing/2014/main" val="3318498615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972324818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1802890470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2375707829"/>
                    </a:ext>
                  </a:extLst>
                </a:gridCol>
              </a:tblGrid>
              <a:tr h="617909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79245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53276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08012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05369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4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2733</TotalTime>
  <Words>185</Words>
  <Application>Microsoft Office PowerPoint</Application>
  <PresentationFormat>Widescreen</PresentationFormat>
  <Paragraphs>122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31</cp:revision>
  <dcterms:created xsi:type="dcterms:W3CDTF">2017-02-06T15:52:19Z</dcterms:created>
  <dcterms:modified xsi:type="dcterms:W3CDTF">2017-02-08T13:33:35Z</dcterms:modified>
</cp:coreProperties>
</file>