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6" r:id="rId3"/>
    <p:sldId id="257" r:id="rId4"/>
    <p:sldId id="258" r:id="rId5"/>
    <p:sldId id="259"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8469" autoAdjust="0"/>
  </p:normalViewPr>
  <p:slideViewPr>
    <p:cSldViewPr snapToGrid="0">
      <p:cViewPr varScale="1">
        <p:scale>
          <a:sx n="64" d="100"/>
          <a:sy n="64" d="100"/>
        </p:scale>
        <p:origin x="328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9C5D0-24B9-4346-B4D9-AD38729EF926}" type="datetimeFigureOut">
              <a:rPr lang="fr-CH" smtClean="0"/>
              <a:t>31.03.2017</a:t>
            </a:fld>
            <a:endParaRPr lang="fr-CH"/>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A5E73-CAB9-4227-A298-0D3C2725BAA5}" type="slidenum">
              <a:rPr lang="fr-CH" smtClean="0"/>
              <a:t>‹#›</a:t>
            </a:fld>
            <a:endParaRPr lang="fr-CH"/>
          </a:p>
        </p:txBody>
      </p:sp>
    </p:spTree>
    <p:extLst>
      <p:ext uri="{BB962C8B-B14F-4D97-AF65-F5344CB8AC3E}">
        <p14:creationId xmlns:p14="http://schemas.microsoft.com/office/powerpoint/2010/main" val="388462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 </a:t>
            </a:r>
            <a:r>
              <a:rPr lang="en-US" dirty="0" err="1" smtClean="0"/>
              <a:t>cartes</a:t>
            </a:r>
            <a:r>
              <a:rPr lang="en-US" dirty="0" smtClean="0"/>
              <a:t> ne </a:t>
            </a:r>
            <a:r>
              <a:rPr lang="en-US" dirty="0" err="1" smtClean="0"/>
              <a:t>ressembleront</a:t>
            </a:r>
            <a:r>
              <a:rPr lang="en-US" dirty="0" smtClean="0"/>
              <a:t> pas à </a:t>
            </a:r>
            <a:r>
              <a:rPr lang="en-US" dirty="0" err="1" smtClean="0"/>
              <a:t>ça</a:t>
            </a:r>
            <a:r>
              <a:rPr lang="en-US" dirty="0" smtClean="0"/>
              <a:t>,</a:t>
            </a:r>
            <a:r>
              <a:rPr lang="en-US" baseline="0" dirty="0" smtClean="0"/>
              <a:t> </a:t>
            </a:r>
            <a:r>
              <a:rPr lang="en-US" baseline="0" dirty="0" err="1" smtClean="0"/>
              <a:t>en</a:t>
            </a:r>
            <a:r>
              <a:rPr lang="en-US" baseline="0" dirty="0" smtClean="0"/>
              <a:t> </a:t>
            </a:r>
            <a:r>
              <a:rPr lang="en-US" baseline="0" dirty="0" err="1" smtClean="0"/>
              <a:t>effet</a:t>
            </a:r>
            <a:r>
              <a:rPr lang="en-US" baseline="0" dirty="0" smtClean="0"/>
              <a:t> </a:t>
            </a:r>
            <a:r>
              <a:rPr lang="en-US" baseline="0" dirty="0" err="1" smtClean="0"/>
              <a:t>si</a:t>
            </a:r>
            <a:r>
              <a:rPr lang="en-US" baseline="0" dirty="0" smtClean="0"/>
              <a:t> </a:t>
            </a:r>
            <a:r>
              <a:rPr lang="en-US" baseline="0" dirty="0" err="1" smtClean="0"/>
              <a:t>j’utilize</a:t>
            </a:r>
            <a:r>
              <a:rPr lang="en-US" baseline="0" dirty="0" smtClean="0"/>
              <a:t> le framework CSS Bootstrap </a:t>
            </a:r>
            <a:r>
              <a:rPr lang="en-US" baseline="0" dirty="0" err="1" smtClean="0"/>
              <a:t>elles</a:t>
            </a:r>
            <a:r>
              <a:rPr lang="en-US" baseline="0" dirty="0" smtClean="0"/>
              <a:t> </a:t>
            </a:r>
            <a:r>
              <a:rPr lang="en-US" baseline="0" dirty="0" err="1" smtClean="0"/>
              <a:t>ressembleront</a:t>
            </a:r>
            <a:r>
              <a:rPr lang="en-US" baseline="0" dirty="0" smtClean="0"/>
              <a:t> plus</a:t>
            </a:r>
            <a:endParaRPr lang="fr-CH" dirty="0"/>
          </a:p>
        </p:txBody>
      </p:sp>
      <p:sp>
        <p:nvSpPr>
          <p:cNvPr id="4" name="Slide Number Placeholder 3"/>
          <p:cNvSpPr>
            <a:spLocks noGrp="1"/>
          </p:cNvSpPr>
          <p:nvPr>
            <p:ph type="sldNum" sz="quarter" idx="10"/>
          </p:nvPr>
        </p:nvSpPr>
        <p:spPr/>
        <p:txBody>
          <a:bodyPr/>
          <a:lstStyle/>
          <a:p>
            <a:fld id="{715A5E73-CAB9-4227-A298-0D3C2725BAA5}" type="slidenum">
              <a:rPr lang="fr-CH" smtClean="0"/>
              <a:t>3</a:t>
            </a:fld>
            <a:endParaRPr lang="fr-CH"/>
          </a:p>
        </p:txBody>
      </p:sp>
    </p:spTree>
    <p:extLst>
      <p:ext uri="{BB962C8B-B14F-4D97-AF65-F5344CB8AC3E}">
        <p14:creationId xmlns:p14="http://schemas.microsoft.com/office/powerpoint/2010/main" val="148774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5606EC-EEE6-4164-B387-938CDC67483E}" type="datetime1">
              <a:rPr lang="fr-CH" smtClean="0"/>
              <a:t>31.03.2017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616496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CE796F-CF1B-4A08-A4F5-4B3B471F300E}" type="datetime1">
              <a:rPr lang="fr-CH" smtClean="0"/>
              <a:t>31.03.2017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73838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16C813-B93D-4094-845A-B4BB05D59414}" type="datetime1">
              <a:rPr lang="fr-CH" smtClean="0"/>
              <a:t>31.03.2017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8781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AE0E7F-81D7-4F03-98EE-422E7928CFD4}" type="datetime1">
              <a:rPr lang="fr-CH" smtClean="0"/>
              <a:t>31.03.2017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1181281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773F31-563D-44C7-94F1-F58E1E44DA56}" type="datetime1">
              <a:rPr lang="fr-CH" smtClean="0"/>
              <a:t>31.03.2017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418351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F18D8A-B6F9-4033-8B45-FCFC06ACA25D}" type="datetime1">
              <a:rPr lang="fr-CH" smtClean="0"/>
              <a:t>31.03.2017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1045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827667-49CF-491C-BC0B-9B9CEAFBFFCC}" type="datetime1">
              <a:rPr lang="fr-CH" smtClean="0"/>
              <a:t>31.03.2017</a:t>
            </a:fld>
            <a:endParaRPr lang="fr-CH"/>
          </a:p>
        </p:txBody>
      </p:sp>
      <p:sp>
        <p:nvSpPr>
          <p:cNvPr id="8" name="Footer Placeholder 7"/>
          <p:cNvSpPr>
            <a:spLocks noGrp="1"/>
          </p:cNvSpPr>
          <p:nvPr>
            <p:ph type="ftr" sz="quarter" idx="11"/>
          </p:nvPr>
        </p:nvSpPr>
        <p:spPr/>
        <p:txBody>
          <a:bodyPr/>
          <a:lstStyle/>
          <a:p>
            <a:r>
              <a:rPr lang="fr-CH" smtClean="0"/>
              <a:t>Bonjour Mickael</a:t>
            </a:r>
            <a:endParaRPr lang="fr-CH"/>
          </a:p>
        </p:txBody>
      </p:sp>
      <p:sp>
        <p:nvSpPr>
          <p:cNvPr id="9" name="Slide Number Placeholder 8"/>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2251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682C05-4828-4B13-9115-A73CF233DA54}" type="datetime1">
              <a:rPr lang="fr-CH" smtClean="0"/>
              <a:t>31.03.2017</a:t>
            </a:fld>
            <a:endParaRPr lang="fr-CH"/>
          </a:p>
        </p:txBody>
      </p:sp>
      <p:sp>
        <p:nvSpPr>
          <p:cNvPr id="4" name="Footer Placeholder 3"/>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393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693CB-DD0F-4260-B479-86D699A928FC}" type="datetime1">
              <a:rPr lang="fr-CH" smtClean="0"/>
              <a:t>31.03.2017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4" name="Slide Number Placeholder 3"/>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82724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F536DEB-6032-4DEB-8CBD-699A20CA9A3F}" type="datetime1">
              <a:rPr lang="fr-CH" smtClean="0"/>
              <a:t>31.03.2017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37499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079C111-7512-42EE-B946-54353DD96AE8}" type="datetime1">
              <a:rPr lang="fr-CH" smtClean="0"/>
              <a:t>31.03.2017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1963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A2A6F6F-E794-48D6-9FC1-A15C6A00B7FD}" type="datetime1">
              <a:rPr lang="fr-CH" smtClean="0"/>
              <a:t>31.03.2017</a:t>
            </a:fld>
            <a:endParaRPr lang="fr-C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fr-CH" smtClean="0"/>
              <a:t>Bonjour Mickael</a:t>
            </a:r>
            <a:endParaRPr lang="fr-C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5F1FC96-A3DC-4D00-B6A3-7D36A8515320}" type="slidenum">
              <a:rPr lang="fr-CH" smtClean="0"/>
              <a:t>‹#›</a:t>
            </a:fld>
            <a:endParaRPr lang="fr-CH"/>
          </a:p>
        </p:txBody>
      </p:sp>
      <p:sp>
        <p:nvSpPr>
          <p:cNvPr id="7" name="TextBox 6"/>
          <p:cNvSpPr txBox="1"/>
          <p:nvPr userDrawn="1"/>
        </p:nvSpPr>
        <p:spPr>
          <a:xfrm>
            <a:off x="418623" y="156755"/>
            <a:ext cx="6020753" cy="584775"/>
          </a:xfrm>
          <a:prstGeom prst="rect">
            <a:avLst/>
          </a:prstGeom>
          <a:noFill/>
        </p:spPr>
        <p:txBody>
          <a:bodyPr wrap="square" rtlCol="0">
            <a:spAutoFit/>
          </a:bodyPr>
          <a:lstStyle/>
          <a:p>
            <a:pPr algn="ctr"/>
            <a:r>
              <a:rPr lang="en-US" sz="3200" b="1" dirty="0" err="1" smtClean="0"/>
              <a:t>Maquettes</a:t>
            </a:r>
            <a:r>
              <a:rPr lang="en-US" sz="3200" b="1" dirty="0" smtClean="0"/>
              <a:t> Archers</a:t>
            </a:r>
            <a:endParaRPr lang="fr-CH" sz="3200" b="1" dirty="0"/>
          </a:p>
        </p:txBody>
      </p:sp>
    </p:spTree>
    <p:extLst>
      <p:ext uri="{BB962C8B-B14F-4D97-AF65-F5344CB8AC3E}">
        <p14:creationId xmlns:p14="http://schemas.microsoft.com/office/powerpoint/2010/main" val="81756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74" y="4611514"/>
            <a:ext cx="5915025" cy="2356556"/>
          </a:xfrm>
        </p:spPr>
        <p:txBody>
          <a:bodyPr>
            <a:normAutofit fontScale="90000"/>
          </a:bodyPr>
          <a:lstStyle/>
          <a:p>
            <a:r>
              <a:rPr lang="en-US" dirty="0" smtClean="0"/>
              <a:t>Attention </a:t>
            </a:r>
            <a:r>
              <a:rPr lang="en-US" dirty="0" err="1" smtClean="0"/>
              <a:t>ce</a:t>
            </a:r>
            <a:r>
              <a:rPr lang="en-US" dirty="0" smtClean="0"/>
              <a:t> </a:t>
            </a:r>
            <a:r>
              <a:rPr lang="en-US" dirty="0" err="1" smtClean="0"/>
              <a:t>sont</a:t>
            </a:r>
            <a:r>
              <a:rPr lang="en-US" dirty="0" smtClean="0"/>
              <a:t> </a:t>
            </a:r>
            <a:r>
              <a:rPr lang="en-US" dirty="0" err="1" smtClean="0"/>
              <a:t>juste</a:t>
            </a:r>
            <a:r>
              <a:rPr lang="en-US" dirty="0" smtClean="0"/>
              <a:t> des </a:t>
            </a:r>
            <a:r>
              <a:rPr lang="en-US" dirty="0" err="1" smtClean="0"/>
              <a:t>squelettes</a:t>
            </a:r>
            <a:r>
              <a:rPr lang="en-US" dirty="0" smtClean="0"/>
              <a:t> pour </a:t>
            </a:r>
            <a:r>
              <a:rPr lang="en-US" dirty="0" err="1" smtClean="0"/>
              <a:t>voir</a:t>
            </a:r>
            <a:r>
              <a:rPr lang="en-US" dirty="0" smtClean="0"/>
              <a:t> plus </a:t>
            </a:r>
            <a:r>
              <a:rPr lang="en-US" dirty="0" err="1" smtClean="0"/>
              <a:t>ou</a:t>
            </a:r>
            <a:r>
              <a:rPr lang="en-US" dirty="0" smtClean="0"/>
              <a:t> </a:t>
            </a:r>
            <a:r>
              <a:rPr lang="en-US" dirty="0" err="1" smtClean="0"/>
              <a:t>moins</a:t>
            </a:r>
            <a:r>
              <a:rPr lang="en-US" dirty="0" smtClean="0"/>
              <a:t> le </a:t>
            </a:r>
            <a:r>
              <a:rPr lang="en-US" dirty="0" err="1" smtClean="0"/>
              <a:t>fonctionnement</a:t>
            </a:r>
            <a:r>
              <a:rPr lang="en-US" dirty="0" smtClean="0"/>
              <a:t> de mon </a:t>
            </a:r>
            <a:r>
              <a:rPr lang="en-US" dirty="0" err="1" smtClean="0"/>
              <a:t>appli</a:t>
            </a:r>
            <a:r>
              <a:rPr lang="en-US" dirty="0" smtClean="0"/>
              <a:t> </a:t>
            </a:r>
            <a:r>
              <a:rPr lang="en-US" dirty="0" err="1" smtClean="0"/>
              <a:t>côté</a:t>
            </a:r>
            <a:r>
              <a:rPr lang="en-US" dirty="0" smtClean="0"/>
              <a:t> Archers, Il </a:t>
            </a:r>
            <a:r>
              <a:rPr lang="en-US" dirty="0" err="1" smtClean="0"/>
              <a:t>faut</a:t>
            </a:r>
            <a:r>
              <a:rPr lang="en-US" dirty="0" smtClean="0"/>
              <a:t> imaginer que les </a:t>
            </a:r>
            <a:r>
              <a:rPr lang="en-US" dirty="0" err="1" smtClean="0"/>
              <a:t>composants</a:t>
            </a:r>
            <a:r>
              <a:rPr lang="en-US" dirty="0" smtClean="0"/>
              <a:t> du </a:t>
            </a:r>
            <a:r>
              <a:rPr lang="en-US" dirty="0" err="1" smtClean="0"/>
              <a:t>FrameWork</a:t>
            </a:r>
            <a:r>
              <a:rPr lang="en-US" dirty="0" smtClean="0"/>
              <a:t> CSS </a:t>
            </a:r>
            <a:r>
              <a:rPr lang="en-US" dirty="0" err="1" smtClean="0"/>
              <a:t>choisi</a:t>
            </a:r>
            <a:r>
              <a:rPr lang="en-US" dirty="0" smtClean="0"/>
              <a:t> </a:t>
            </a:r>
            <a:r>
              <a:rPr lang="en-US" dirty="0" err="1" smtClean="0"/>
              <a:t>vont</a:t>
            </a:r>
            <a:r>
              <a:rPr lang="en-US" dirty="0" smtClean="0"/>
              <a:t> </a:t>
            </a:r>
            <a:r>
              <a:rPr lang="en-US" dirty="0" err="1" smtClean="0"/>
              <a:t>remplacés</a:t>
            </a:r>
            <a:r>
              <a:rPr lang="en-US" dirty="0" smtClean="0"/>
              <a:t> </a:t>
            </a:r>
            <a:r>
              <a:rPr lang="en-US" dirty="0" err="1" smtClean="0"/>
              <a:t>mes</a:t>
            </a:r>
            <a:r>
              <a:rPr lang="en-US" dirty="0" smtClean="0"/>
              <a:t> </a:t>
            </a:r>
            <a:r>
              <a:rPr lang="en-US" dirty="0" err="1" smtClean="0"/>
              <a:t>éléments</a:t>
            </a:r>
            <a:endParaRPr lang="fr-CH" dirty="0"/>
          </a:p>
        </p:txBody>
      </p:sp>
      <p:sp>
        <p:nvSpPr>
          <p:cNvPr id="3" name="Date Placeholder 2"/>
          <p:cNvSpPr>
            <a:spLocks noGrp="1"/>
          </p:cNvSpPr>
          <p:nvPr>
            <p:ph type="dt" sz="half" idx="10"/>
          </p:nvPr>
        </p:nvSpPr>
        <p:spPr/>
        <p:txBody>
          <a:bodyPr/>
          <a:lstStyle/>
          <a:p>
            <a:fld id="{0E61E8A9-4883-4A79-9B44-66B2AA4EE84B}" type="datetime1">
              <a:rPr lang="fr-CH" smtClean="0"/>
              <a:t>31.03.2017</a:t>
            </a:fld>
            <a:endParaRPr lang="fr-CH"/>
          </a:p>
        </p:txBody>
      </p:sp>
      <p:sp>
        <p:nvSpPr>
          <p:cNvPr id="4" name="Footer Placeholder 3"/>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1</a:t>
            </a:fld>
            <a:endParaRPr lang="fr-CH"/>
          </a:p>
        </p:txBody>
      </p:sp>
    </p:spTree>
    <p:extLst>
      <p:ext uri="{BB962C8B-B14F-4D97-AF65-F5344CB8AC3E}">
        <p14:creationId xmlns:p14="http://schemas.microsoft.com/office/powerpoint/2010/main" val="2894853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pic>
        <p:nvPicPr>
          <p:cNvPr id="1026" name="Picture 2" descr="Résultat de recherche d'images pour &quot;cible&quot;"/>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r="41728"/>
          <a:stretch/>
        </p:blipFill>
        <p:spPr bwMode="auto">
          <a:xfrm>
            <a:off x="2387597" y="3951054"/>
            <a:ext cx="2768602" cy="4751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TextBox 9"/>
          <p:cNvSpPr txBox="1"/>
          <p:nvPr/>
        </p:nvSpPr>
        <p:spPr>
          <a:xfrm>
            <a:off x="2020152" y="3683901"/>
            <a:ext cx="3009900" cy="1200329"/>
          </a:xfrm>
          <a:prstGeom prst="rect">
            <a:avLst/>
          </a:prstGeom>
          <a:noFill/>
        </p:spPr>
        <p:txBody>
          <a:bodyPr wrap="square" rtlCol="0">
            <a:spAutoFit/>
          </a:bodyPr>
          <a:lstStyle/>
          <a:p>
            <a:r>
              <a:rPr lang="en-US" sz="2400" dirty="0" smtClean="0"/>
              <a:t>Welcome to Shoot4Stats !!!</a:t>
            </a:r>
          </a:p>
          <a:p>
            <a:endParaRPr lang="en-US" sz="2400" dirty="0"/>
          </a:p>
        </p:txBody>
      </p:sp>
      <p:sp>
        <p:nvSpPr>
          <p:cNvPr id="13" name="Rectangle 12"/>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Facebook Login</a:t>
            </a:r>
          </a:p>
        </p:txBody>
      </p:sp>
      <p:sp>
        <p:nvSpPr>
          <p:cNvPr id="14" name="TextBox 13"/>
          <p:cNvSpPr txBox="1"/>
          <p:nvPr/>
        </p:nvSpPr>
        <p:spPr>
          <a:xfrm>
            <a:off x="3133722" y="2940315"/>
            <a:ext cx="1276352" cy="584775"/>
          </a:xfrm>
          <a:prstGeom prst="rect">
            <a:avLst/>
          </a:prstGeom>
          <a:noFill/>
        </p:spPr>
        <p:txBody>
          <a:bodyPr wrap="square" rtlCol="0">
            <a:spAutoFit/>
          </a:bodyPr>
          <a:lstStyle/>
          <a:p>
            <a:r>
              <a:rPr lang="en-US" sz="3200" dirty="0" smtClean="0">
                <a:solidFill>
                  <a:schemeClr val="bg1"/>
                </a:solidFill>
              </a:rPr>
              <a:t>Home</a:t>
            </a:r>
            <a:endParaRPr lang="fr-CH" sz="3200" dirty="0">
              <a:solidFill>
                <a:schemeClr val="bg1"/>
              </a:solidFill>
            </a:endParaRPr>
          </a:p>
        </p:txBody>
      </p:sp>
      <p:sp>
        <p:nvSpPr>
          <p:cNvPr id="15" name="TextBox 14"/>
          <p:cNvSpPr txBox="1"/>
          <p:nvPr/>
        </p:nvSpPr>
        <p:spPr>
          <a:xfrm>
            <a:off x="972402" y="986353"/>
            <a:ext cx="4749800" cy="923330"/>
          </a:xfrm>
          <a:prstGeom prst="rect">
            <a:avLst/>
          </a:prstGeom>
          <a:noFill/>
        </p:spPr>
        <p:txBody>
          <a:bodyPr wrap="square" rtlCol="0">
            <a:spAutoFit/>
          </a:bodyPr>
          <a:lstStyle/>
          <a:p>
            <a:r>
              <a:rPr lang="en-US" dirty="0" smtClean="0"/>
              <a:t>Home (point </a:t>
            </a:r>
            <a:r>
              <a:rPr lang="en-US" dirty="0" err="1" smtClean="0"/>
              <a:t>d’entrée</a:t>
            </a:r>
            <a:r>
              <a:rPr lang="en-US" dirty="0" smtClean="0"/>
              <a:t> de </a:t>
            </a:r>
            <a:r>
              <a:rPr lang="en-US" dirty="0" err="1" smtClean="0"/>
              <a:t>l’appli</a:t>
            </a:r>
            <a:r>
              <a:rPr lang="en-US" dirty="0" smtClean="0"/>
              <a:t>) </a:t>
            </a:r>
            <a:r>
              <a:rPr lang="en-US" dirty="0" err="1" smtClean="0"/>
              <a:t>ici</a:t>
            </a:r>
            <a:r>
              <a:rPr lang="en-US" dirty="0" smtClean="0"/>
              <a:t> </a:t>
            </a:r>
            <a:r>
              <a:rPr lang="en-US" dirty="0" err="1" smtClean="0"/>
              <a:t>en</a:t>
            </a:r>
            <a:r>
              <a:rPr lang="en-US" dirty="0" smtClean="0"/>
              <a:t> </a:t>
            </a:r>
            <a:r>
              <a:rPr lang="en-US" dirty="0" err="1" smtClean="0"/>
              <a:t>anonyme</a:t>
            </a:r>
            <a:endParaRPr lang="en-US" dirty="0" smtClean="0"/>
          </a:p>
          <a:p>
            <a:endParaRPr lang="en-US" dirty="0"/>
          </a:p>
          <a:p>
            <a:r>
              <a:rPr lang="en-US" b="1" dirty="0"/>
              <a:t>l</a:t>
            </a:r>
            <a:r>
              <a:rPr lang="en-US" b="1" dirty="0" smtClean="0"/>
              <a:t>ocalhost:3000</a:t>
            </a:r>
            <a:r>
              <a:rPr lang="en-US" b="1" dirty="0" smtClean="0"/>
              <a:t>/#/</a:t>
            </a:r>
            <a:endParaRPr lang="fr-CH" b="1" dirty="0"/>
          </a:p>
        </p:txBody>
      </p:sp>
      <p:sp>
        <p:nvSpPr>
          <p:cNvPr id="32" name="Rectangle 3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Rectangle 3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Rectangle 3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Date Placeholder 1"/>
          <p:cNvSpPr>
            <a:spLocks noGrp="1"/>
          </p:cNvSpPr>
          <p:nvPr>
            <p:ph type="dt" sz="half" idx="10"/>
          </p:nvPr>
        </p:nvSpPr>
        <p:spPr/>
        <p:txBody>
          <a:bodyPr/>
          <a:lstStyle/>
          <a:p>
            <a:fld id="{50236D41-1E3D-48DB-BDFD-2224CEAE798D}" type="datetime1">
              <a:rPr lang="fr-CH" smtClean="0"/>
              <a:t>31.03.2017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4" name="Slide Number Placeholder 3"/>
          <p:cNvSpPr>
            <a:spLocks noGrp="1"/>
          </p:cNvSpPr>
          <p:nvPr>
            <p:ph type="sldNum" sz="quarter" idx="12"/>
          </p:nvPr>
        </p:nvSpPr>
        <p:spPr/>
        <p:txBody>
          <a:bodyPr/>
          <a:lstStyle/>
          <a:p>
            <a:fld id="{85F1FC96-A3DC-4D00-B6A3-7D36A8515320}" type="slidenum">
              <a:rPr lang="fr-CH" smtClean="0"/>
              <a:t>2</a:t>
            </a:fld>
            <a:endParaRPr lang="fr-CH"/>
          </a:p>
        </p:txBody>
      </p:sp>
      <p:sp>
        <p:nvSpPr>
          <p:cNvPr id="5" name="TextBox 4"/>
          <p:cNvSpPr txBox="1"/>
          <p:nvPr/>
        </p:nvSpPr>
        <p:spPr>
          <a:xfrm>
            <a:off x="760751" y="9754121"/>
            <a:ext cx="5336498" cy="646331"/>
          </a:xfrm>
          <a:prstGeom prst="rect">
            <a:avLst/>
          </a:prstGeom>
          <a:noFill/>
        </p:spPr>
        <p:txBody>
          <a:bodyPr wrap="square" rtlCol="0">
            <a:spAutoFit/>
          </a:bodyPr>
          <a:lstStyle/>
          <a:p>
            <a:r>
              <a:rPr lang="en-US" dirty="0" smtClean="0"/>
              <a:t>Le </a:t>
            </a:r>
            <a:r>
              <a:rPr lang="en-US" dirty="0" err="1" smtClean="0"/>
              <a:t>boutton</a:t>
            </a:r>
            <a:r>
              <a:rPr lang="en-US" dirty="0" smtClean="0"/>
              <a:t> “Facebook Login” </a:t>
            </a:r>
            <a:r>
              <a:rPr lang="en-US" dirty="0" err="1" smtClean="0"/>
              <a:t>va</a:t>
            </a:r>
            <a:r>
              <a:rPr lang="en-US" dirty="0" smtClean="0"/>
              <a:t> taper </a:t>
            </a:r>
            <a:r>
              <a:rPr lang="en-US" dirty="0" err="1" smtClean="0"/>
              <a:t>dans</a:t>
            </a:r>
            <a:r>
              <a:rPr lang="en-US" dirty="0" smtClean="0"/>
              <a:t> </a:t>
            </a:r>
            <a:r>
              <a:rPr lang="en-US" dirty="0" err="1" smtClean="0"/>
              <a:t>l’API</a:t>
            </a:r>
            <a:r>
              <a:rPr lang="en-US" dirty="0" smtClean="0"/>
              <a:t> sur /</a:t>
            </a:r>
            <a:r>
              <a:rPr lang="en-US" dirty="0" err="1" smtClean="0"/>
              <a:t>api</a:t>
            </a:r>
            <a:r>
              <a:rPr lang="en-US" dirty="0" smtClean="0"/>
              <a:t>/login/</a:t>
            </a:r>
            <a:r>
              <a:rPr lang="en-US" dirty="0" err="1" smtClean="0"/>
              <a:t>facebook</a:t>
            </a:r>
            <a:endParaRPr lang="fr-CH" dirty="0"/>
          </a:p>
        </p:txBody>
      </p:sp>
    </p:spTree>
    <p:extLst>
      <p:ext uri="{BB962C8B-B14F-4D97-AF65-F5344CB8AC3E}">
        <p14:creationId xmlns:p14="http://schemas.microsoft.com/office/powerpoint/2010/main" val="35091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9" name="TextBox 8"/>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TextBox 9"/>
          <p:cNvSpPr txBox="1"/>
          <p:nvPr/>
        </p:nvSpPr>
        <p:spPr>
          <a:xfrm>
            <a:off x="2008935" y="945693"/>
            <a:ext cx="4749800" cy="369332"/>
          </a:xfrm>
          <a:prstGeom prst="rect">
            <a:avLst/>
          </a:prstGeom>
          <a:noFill/>
        </p:spPr>
        <p:txBody>
          <a:bodyPr wrap="square" rtlCol="0">
            <a:spAutoFit/>
          </a:bodyPr>
          <a:lstStyle/>
          <a:p>
            <a:r>
              <a:rPr lang="en-US" b="1" dirty="0" smtClean="0"/>
              <a:t>localhost:3000</a:t>
            </a:r>
            <a:r>
              <a:rPr lang="en-US" b="1" dirty="0" smtClean="0"/>
              <a:t>/#/dashboard</a:t>
            </a:r>
            <a:endParaRPr lang="fr-CH" b="1" dirty="0"/>
          </a:p>
        </p:txBody>
      </p:sp>
      <p:sp>
        <p:nvSpPr>
          <p:cNvPr id="11" name="Rectangle 10"/>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Rectangle 12"/>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Rectangle 14"/>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a:t>
            </a:r>
            <a:r>
              <a:rPr lang="en-US" dirty="0"/>
              <a:t> </a:t>
            </a:r>
            <a:r>
              <a:rPr lang="en-US" dirty="0" smtClean="0"/>
              <a:t>!</a:t>
            </a:r>
          </a:p>
        </p:txBody>
      </p:sp>
      <p:sp>
        <p:nvSpPr>
          <p:cNvPr id="16" name="TextBox 15"/>
          <p:cNvSpPr txBox="1"/>
          <p:nvPr/>
        </p:nvSpPr>
        <p:spPr>
          <a:xfrm>
            <a:off x="2803122" y="3018148"/>
            <a:ext cx="3833016" cy="400110"/>
          </a:xfrm>
          <a:prstGeom prst="rect">
            <a:avLst/>
          </a:prstGeom>
          <a:noFill/>
        </p:spPr>
        <p:txBody>
          <a:bodyPr wrap="square" rtlCol="0">
            <a:spAutoFit/>
          </a:bodyPr>
          <a:lstStyle/>
          <a:p>
            <a:r>
              <a:rPr lang="en-US" sz="2000" dirty="0" smtClean="0">
                <a:solidFill>
                  <a:schemeClr val="bg1"/>
                </a:solidFill>
              </a:rPr>
              <a:t>Dashboard Mickael</a:t>
            </a:r>
            <a:endParaRPr lang="fr-CH" sz="2000" dirty="0">
              <a:solidFill>
                <a:schemeClr val="bg1"/>
              </a:solidFill>
            </a:endParaRPr>
          </a:p>
        </p:txBody>
      </p:sp>
      <p:sp>
        <p:nvSpPr>
          <p:cNvPr id="17" name="Rectangle 16"/>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Rectangle 17"/>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Rectangle 18"/>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Straight Arrow Connector 20"/>
          <p:cNvCxnSpPr>
            <a:stCxn id="22" idx="0"/>
            <a:endCxn id="15" idx="2"/>
          </p:cNvCxnSpPr>
          <p:nvPr/>
        </p:nvCxnSpPr>
        <p:spPr>
          <a:xfrm flipH="1" flipV="1">
            <a:off x="3531452" y="9321800"/>
            <a:ext cx="5498" cy="1168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12900" y="10490200"/>
            <a:ext cx="3848100" cy="646331"/>
          </a:xfrm>
          <a:prstGeom prst="rect">
            <a:avLst/>
          </a:prstGeom>
          <a:noFill/>
        </p:spPr>
        <p:txBody>
          <a:bodyPr wrap="square" rtlCol="0">
            <a:spAutoFit/>
          </a:bodyPr>
          <a:lstStyle/>
          <a:p>
            <a:r>
              <a:rPr lang="en-US" dirty="0" smtClean="0"/>
              <a:t>Ce </a:t>
            </a:r>
            <a:r>
              <a:rPr lang="en-US" dirty="0" err="1" smtClean="0"/>
              <a:t>boutton</a:t>
            </a:r>
            <a:r>
              <a:rPr lang="en-US" dirty="0" smtClean="0"/>
              <a:t> </a:t>
            </a:r>
            <a:r>
              <a:rPr lang="en-US" dirty="0" err="1" smtClean="0"/>
              <a:t>amène</a:t>
            </a:r>
            <a:r>
              <a:rPr lang="en-US" dirty="0" smtClean="0"/>
              <a:t> sur la creation d’un nouveau Shoot</a:t>
            </a:r>
            <a:endParaRPr lang="fr-CH" dirty="0"/>
          </a:p>
        </p:txBody>
      </p:sp>
      <p:sp>
        <p:nvSpPr>
          <p:cNvPr id="24" name="Rounded Rectangle 23"/>
          <p:cNvSpPr/>
          <p:nvPr/>
        </p:nvSpPr>
        <p:spPr>
          <a:xfrm>
            <a:off x="2020153" y="3843642"/>
            <a:ext cx="3009048" cy="995058"/>
          </a:xfrm>
          <a:prstGeom prst="roundRect">
            <a:avLst>
              <a:gd name="adj" fmla="val 6457"/>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Rounded Rectangle 24"/>
          <p:cNvSpPr/>
          <p:nvPr/>
        </p:nvSpPr>
        <p:spPr>
          <a:xfrm>
            <a:off x="2026927" y="7336142"/>
            <a:ext cx="3009048" cy="995058"/>
          </a:xfrm>
          <a:prstGeom prst="roundRect">
            <a:avLst>
              <a:gd name="adj" fmla="val 7573"/>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Rounded Rectangle 25"/>
          <p:cNvSpPr/>
          <p:nvPr/>
        </p:nvSpPr>
        <p:spPr>
          <a:xfrm>
            <a:off x="2020152" y="6154553"/>
            <a:ext cx="3009048" cy="995058"/>
          </a:xfrm>
          <a:prstGeom prst="roundRect">
            <a:avLst>
              <a:gd name="adj" fmla="val 6616"/>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Rounded Rectangle 26"/>
          <p:cNvSpPr/>
          <p:nvPr/>
        </p:nvSpPr>
        <p:spPr>
          <a:xfrm>
            <a:off x="2026927" y="5020773"/>
            <a:ext cx="3009048" cy="995058"/>
          </a:xfrm>
          <a:prstGeom prst="roundRect">
            <a:avLst>
              <a:gd name="adj" fmla="val 709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1996455" y="3834012"/>
            <a:ext cx="2047875" cy="369332"/>
          </a:xfrm>
          <a:prstGeom prst="rect">
            <a:avLst/>
          </a:prstGeom>
          <a:noFill/>
        </p:spPr>
        <p:txBody>
          <a:bodyPr wrap="square" rtlCol="0">
            <a:spAutoFit/>
          </a:bodyPr>
          <a:lstStyle/>
          <a:p>
            <a:r>
              <a:rPr lang="en-US" dirty="0" smtClean="0"/>
              <a:t>Titre_Shoot4</a:t>
            </a:r>
            <a:endParaRPr lang="fr-CH" dirty="0"/>
          </a:p>
        </p:txBody>
      </p:sp>
      <p:sp>
        <p:nvSpPr>
          <p:cNvPr id="29" name="TextBox 28"/>
          <p:cNvSpPr txBox="1"/>
          <p:nvPr/>
        </p:nvSpPr>
        <p:spPr>
          <a:xfrm>
            <a:off x="4245402" y="4561701"/>
            <a:ext cx="923497" cy="276999"/>
          </a:xfrm>
          <a:prstGeom prst="rect">
            <a:avLst/>
          </a:prstGeom>
          <a:noFill/>
        </p:spPr>
        <p:txBody>
          <a:bodyPr wrap="square" rtlCol="0">
            <a:spAutoFit/>
          </a:bodyPr>
          <a:lstStyle/>
          <a:p>
            <a:r>
              <a:rPr lang="en-US" sz="1200" i="1" dirty="0" smtClean="0">
                <a:solidFill>
                  <a:schemeClr val="bg1">
                    <a:lumMod val="50000"/>
                  </a:schemeClr>
                </a:solidFill>
              </a:rPr>
              <a:t>A day ago</a:t>
            </a:r>
            <a:endParaRPr lang="fr-CH" sz="1200" i="1" dirty="0">
              <a:solidFill>
                <a:schemeClr val="bg1">
                  <a:lumMod val="50000"/>
                </a:schemeClr>
              </a:solidFill>
            </a:endParaRPr>
          </a:p>
        </p:txBody>
      </p:sp>
      <p:sp>
        <p:nvSpPr>
          <p:cNvPr id="30" name="TextBox 29"/>
          <p:cNvSpPr txBox="1"/>
          <p:nvPr/>
        </p:nvSpPr>
        <p:spPr>
          <a:xfrm>
            <a:off x="2020152" y="4089232"/>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32" name="TextBox 31"/>
          <p:cNvSpPr txBox="1"/>
          <p:nvPr/>
        </p:nvSpPr>
        <p:spPr>
          <a:xfrm>
            <a:off x="1981200" y="4486191"/>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33" name="TextBox 32"/>
          <p:cNvSpPr txBox="1"/>
          <p:nvPr/>
        </p:nvSpPr>
        <p:spPr>
          <a:xfrm>
            <a:off x="3743267" y="3859426"/>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35" name="Straight Arrow Connector 34"/>
          <p:cNvCxnSpPr/>
          <p:nvPr/>
        </p:nvCxnSpPr>
        <p:spPr>
          <a:xfrm>
            <a:off x="1249680" y="4203344"/>
            <a:ext cx="0" cy="43310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1263168" y="6070093"/>
            <a:ext cx="4331055" cy="646331"/>
          </a:xfrm>
          <a:prstGeom prst="rect">
            <a:avLst/>
          </a:prstGeom>
          <a:noFill/>
        </p:spPr>
        <p:txBody>
          <a:bodyPr wrap="square" rtlCol="0">
            <a:spAutoFit/>
          </a:bodyPr>
          <a:lstStyle/>
          <a:p>
            <a:r>
              <a:rPr lang="en-US" dirty="0" smtClean="0"/>
              <a:t>Du plus </a:t>
            </a:r>
            <a:r>
              <a:rPr lang="en-US" dirty="0" err="1" smtClean="0"/>
              <a:t>récent</a:t>
            </a:r>
            <a:r>
              <a:rPr lang="en-US" dirty="0" smtClean="0"/>
              <a:t> au plus </a:t>
            </a:r>
            <a:r>
              <a:rPr lang="en-US" dirty="0" err="1" smtClean="0"/>
              <a:t>vieux</a:t>
            </a:r>
            <a:r>
              <a:rPr lang="en-US" dirty="0" smtClean="0"/>
              <a:t> (charge </a:t>
            </a:r>
            <a:r>
              <a:rPr lang="en-US" dirty="0" err="1" smtClean="0"/>
              <a:t>tous</a:t>
            </a:r>
            <a:r>
              <a:rPr lang="en-US" dirty="0" smtClean="0"/>
              <a:t> les Shoots de </a:t>
            </a:r>
            <a:r>
              <a:rPr lang="en-US" dirty="0" err="1" smtClean="0"/>
              <a:t>l’utilisateur</a:t>
            </a:r>
            <a:r>
              <a:rPr lang="en-US" dirty="0" smtClean="0"/>
              <a:t>)</a:t>
            </a:r>
            <a:endParaRPr lang="fr-CH" dirty="0"/>
          </a:p>
        </p:txBody>
      </p:sp>
      <p:sp>
        <p:nvSpPr>
          <p:cNvPr id="38" name="TextBox 37"/>
          <p:cNvSpPr txBox="1"/>
          <p:nvPr/>
        </p:nvSpPr>
        <p:spPr>
          <a:xfrm>
            <a:off x="1996455" y="5015197"/>
            <a:ext cx="2047875" cy="369332"/>
          </a:xfrm>
          <a:prstGeom prst="rect">
            <a:avLst/>
          </a:prstGeom>
          <a:noFill/>
        </p:spPr>
        <p:txBody>
          <a:bodyPr wrap="square" rtlCol="0">
            <a:spAutoFit/>
          </a:bodyPr>
          <a:lstStyle/>
          <a:p>
            <a:r>
              <a:rPr lang="en-US" dirty="0" smtClean="0"/>
              <a:t>Titre_Shoot3</a:t>
            </a:r>
            <a:endParaRPr lang="fr-CH" dirty="0"/>
          </a:p>
        </p:txBody>
      </p:sp>
      <p:sp>
        <p:nvSpPr>
          <p:cNvPr id="39" name="TextBox 38"/>
          <p:cNvSpPr txBox="1"/>
          <p:nvPr/>
        </p:nvSpPr>
        <p:spPr>
          <a:xfrm>
            <a:off x="4214504" y="5741084"/>
            <a:ext cx="923497" cy="276999"/>
          </a:xfrm>
          <a:prstGeom prst="rect">
            <a:avLst/>
          </a:prstGeom>
          <a:noFill/>
        </p:spPr>
        <p:txBody>
          <a:bodyPr wrap="square" rtlCol="0">
            <a:spAutoFit/>
          </a:bodyPr>
          <a:lstStyle/>
          <a:p>
            <a:r>
              <a:rPr lang="en-US" sz="1200" i="1" dirty="0">
                <a:solidFill>
                  <a:schemeClr val="bg1">
                    <a:lumMod val="50000"/>
                  </a:schemeClr>
                </a:solidFill>
              </a:rPr>
              <a:t>2</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0" name="TextBox 39"/>
          <p:cNvSpPr txBox="1"/>
          <p:nvPr/>
        </p:nvSpPr>
        <p:spPr>
          <a:xfrm>
            <a:off x="2020152" y="5270417"/>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1" name="TextBox 40"/>
          <p:cNvSpPr txBox="1"/>
          <p:nvPr/>
        </p:nvSpPr>
        <p:spPr>
          <a:xfrm>
            <a:off x="1981200" y="5667376"/>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2" name="TextBox 41"/>
          <p:cNvSpPr txBox="1"/>
          <p:nvPr/>
        </p:nvSpPr>
        <p:spPr>
          <a:xfrm>
            <a:off x="3743267" y="5040611"/>
            <a:ext cx="1412082" cy="307777"/>
          </a:xfrm>
          <a:prstGeom prst="rect">
            <a:avLst/>
          </a:prstGeom>
          <a:noFill/>
        </p:spPr>
        <p:txBody>
          <a:bodyPr wrap="square" rtlCol="0">
            <a:spAutoFit/>
          </a:bodyPr>
          <a:lstStyle/>
          <a:p>
            <a:r>
              <a:rPr lang="en-US" sz="1400" dirty="0" smtClean="0"/>
              <a:t>Flèches : 57/60</a:t>
            </a:r>
            <a:endParaRPr lang="fr-CH" sz="1400" dirty="0"/>
          </a:p>
        </p:txBody>
      </p:sp>
      <p:sp>
        <p:nvSpPr>
          <p:cNvPr id="44" name="TextBox 43"/>
          <p:cNvSpPr txBox="1"/>
          <p:nvPr/>
        </p:nvSpPr>
        <p:spPr>
          <a:xfrm>
            <a:off x="2008935" y="6142671"/>
            <a:ext cx="2047875" cy="369332"/>
          </a:xfrm>
          <a:prstGeom prst="rect">
            <a:avLst/>
          </a:prstGeom>
          <a:noFill/>
        </p:spPr>
        <p:txBody>
          <a:bodyPr wrap="square" rtlCol="0">
            <a:spAutoFit/>
          </a:bodyPr>
          <a:lstStyle/>
          <a:p>
            <a:r>
              <a:rPr lang="en-US" dirty="0" smtClean="0"/>
              <a:t>Titre_Shoot2</a:t>
            </a:r>
            <a:endParaRPr lang="fr-CH" dirty="0"/>
          </a:p>
        </p:txBody>
      </p:sp>
      <p:sp>
        <p:nvSpPr>
          <p:cNvPr id="45" name="TextBox 44"/>
          <p:cNvSpPr txBox="1"/>
          <p:nvPr/>
        </p:nvSpPr>
        <p:spPr>
          <a:xfrm>
            <a:off x="4257882" y="6870360"/>
            <a:ext cx="923497" cy="276999"/>
          </a:xfrm>
          <a:prstGeom prst="rect">
            <a:avLst/>
          </a:prstGeom>
          <a:noFill/>
        </p:spPr>
        <p:txBody>
          <a:bodyPr wrap="square" rtlCol="0">
            <a:spAutoFit/>
          </a:bodyPr>
          <a:lstStyle/>
          <a:p>
            <a:r>
              <a:rPr lang="en-US" sz="1200" i="1" dirty="0">
                <a:solidFill>
                  <a:schemeClr val="bg1">
                    <a:lumMod val="50000"/>
                  </a:schemeClr>
                </a:solidFill>
              </a:rPr>
              <a:t>3</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6" name="TextBox 45"/>
          <p:cNvSpPr txBox="1"/>
          <p:nvPr/>
        </p:nvSpPr>
        <p:spPr>
          <a:xfrm>
            <a:off x="2032632" y="6397891"/>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7" name="TextBox 46"/>
          <p:cNvSpPr txBox="1"/>
          <p:nvPr/>
        </p:nvSpPr>
        <p:spPr>
          <a:xfrm>
            <a:off x="1993680" y="6794850"/>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8" name="TextBox 47"/>
          <p:cNvSpPr txBox="1"/>
          <p:nvPr/>
        </p:nvSpPr>
        <p:spPr>
          <a:xfrm>
            <a:off x="3755747" y="6168085"/>
            <a:ext cx="1412082" cy="307777"/>
          </a:xfrm>
          <a:prstGeom prst="rect">
            <a:avLst/>
          </a:prstGeom>
          <a:noFill/>
        </p:spPr>
        <p:txBody>
          <a:bodyPr wrap="square" rtlCol="0">
            <a:spAutoFit/>
          </a:bodyPr>
          <a:lstStyle/>
          <a:p>
            <a:r>
              <a:rPr lang="en-US" sz="1400" dirty="0" smtClean="0"/>
              <a:t>Flèches : 60/60</a:t>
            </a:r>
            <a:endParaRPr lang="fr-CH" sz="1400" dirty="0"/>
          </a:p>
        </p:txBody>
      </p:sp>
      <p:sp>
        <p:nvSpPr>
          <p:cNvPr id="51" name="TextBox 50"/>
          <p:cNvSpPr txBox="1"/>
          <p:nvPr/>
        </p:nvSpPr>
        <p:spPr>
          <a:xfrm>
            <a:off x="2024190" y="7348200"/>
            <a:ext cx="2047875" cy="369332"/>
          </a:xfrm>
          <a:prstGeom prst="rect">
            <a:avLst/>
          </a:prstGeom>
          <a:noFill/>
        </p:spPr>
        <p:txBody>
          <a:bodyPr wrap="square" rtlCol="0">
            <a:spAutoFit/>
          </a:bodyPr>
          <a:lstStyle/>
          <a:p>
            <a:r>
              <a:rPr lang="en-US" dirty="0" smtClean="0"/>
              <a:t>Titre_Shoot1</a:t>
            </a:r>
            <a:endParaRPr lang="fr-CH" dirty="0"/>
          </a:p>
        </p:txBody>
      </p:sp>
      <p:sp>
        <p:nvSpPr>
          <p:cNvPr id="52" name="TextBox 51"/>
          <p:cNvSpPr txBox="1"/>
          <p:nvPr/>
        </p:nvSpPr>
        <p:spPr>
          <a:xfrm>
            <a:off x="4244332" y="8077875"/>
            <a:ext cx="923497" cy="276999"/>
          </a:xfrm>
          <a:prstGeom prst="rect">
            <a:avLst/>
          </a:prstGeom>
          <a:noFill/>
        </p:spPr>
        <p:txBody>
          <a:bodyPr wrap="square" rtlCol="0">
            <a:spAutoFit/>
          </a:bodyPr>
          <a:lstStyle/>
          <a:p>
            <a:r>
              <a:rPr lang="en-US" sz="1200" i="1" dirty="0" smtClean="0">
                <a:solidFill>
                  <a:schemeClr val="bg1">
                    <a:lumMod val="50000"/>
                  </a:schemeClr>
                </a:solidFill>
              </a:rPr>
              <a:t>4 days ago</a:t>
            </a:r>
            <a:endParaRPr lang="fr-CH" sz="1200" i="1" dirty="0">
              <a:solidFill>
                <a:schemeClr val="bg1">
                  <a:lumMod val="50000"/>
                </a:schemeClr>
              </a:solidFill>
            </a:endParaRPr>
          </a:p>
        </p:txBody>
      </p:sp>
      <p:sp>
        <p:nvSpPr>
          <p:cNvPr id="53" name="TextBox 52"/>
          <p:cNvSpPr txBox="1"/>
          <p:nvPr/>
        </p:nvSpPr>
        <p:spPr>
          <a:xfrm>
            <a:off x="2047887" y="7603420"/>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54" name="TextBox 53"/>
          <p:cNvSpPr txBox="1"/>
          <p:nvPr/>
        </p:nvSpPr>
        <p:spPr>
          <a:xfrm>
            <a:off x="2008935" y="8000379"/>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55" name="TextBox 54"/>
          <p:cNvSpPr txBox="1"/>
          <p:nvPr/>
        </p:nvSpPr>
        <p:spPr>
          <a:xfrm>
            <a:off x="3771002" y="7373614"/>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57" name="Straight Arrow Connector 56"/>
          <p:cNvCxnSpPr>
            <a:stCxn id="27" idx="3"/>
          </p:cNvCxnSpPr>
          <p:nvPr/>
        </p:nvCxnSpPr>
        <p:spPr>
          <a:xfrm flipV="1">
            <a:off x="5035975" y="4838700"/>
            <a:ext cx="425025" cy="6796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61000" y="4486191"/>
            <a:ext cx="1397000" cy="1477328"/>
          </a:xfrm>
          <a:prstGeom prst="rect">
            <a:avLst/>
          </a:prstGeom>
          <a:noFill/>
        </p:spPr>
        <p:txBody>
          <a:bodyPr wrap="square" rtlCol="0">
            <a:spAutoFit/>
          </a:bodyPr>
          <a:lstStyle/>
          <a:p>
            <a:r>
              <a:rPr lang="en-US" dirty="0" smtClean="0"/>
              <a:t>Si </a:t>
            </a:r>
            <a:r>
              <a:rPr lang="en-US" dirty="0" err="1" smtClean="0"/>
              <a:t>l’on</a:t>
            </a:r>
            <a:r>
              <a:rPr lang="en-US" dirty="0" smtClean="0"/>
              <a:t> clique sur un Shoot non </a:t>
            </a:r>
            <a:r>
              <a:rPr lang="en-US" dirty="0" err="1" smtClean="0"/>
              <a:t>terminé</a:t>
            </a:r>
            <a:r>
              <a:rPr lang="en-US" dirty="0" smtClean="0"/>
              <a:t>, nous </a:t>
            </a:r>
            <a:r>
              <a:rPr lang="en-US" dirty="0" err="1" smtClean="0"/>
              <a:t>renvoie</a:t>
            </a:r>
            <a:r>
              <a:rPr lang="en-US" dirty="0" smtClean="0"/>
              <a:t> sur la page </a:t>
            </a:r>
            <a:endParaRPr lang="fr-CH" dirty="0"/>
          </a:p>
        </p:txBody>
      </p:sp>
      <p:cxnSp>
        <p:nvCxnSpPr>
          <p:cNvPr id="62" name="Straight Arrow Connector 61"/>
          <p:cNvCxnSpPr/>
          <p:nvPr/>
        </p:nvCxnSpPr>
        <p:spPr>
          <a:xfrm flipH="1">
            <a:off x="4484495" y="2260323"/>
            <a:ext cx="478303" cy="670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248487" y="1453524"/>
            <a:ext cx="1606938" cy="1477328"/>
          </a:xfrm>
          <a:prstGeom prst="rect">
            <a:avLst/>
          </a:prstGeom>
          <a:noFill/>
        </p:spPr>
        <p:txBody>
          <a:bodyPr wrap="square" rtlCol="0">
            <a:spAutoFit/>
          </a:bodyPr>
          <a:lstStyle/>
          <a:p>
            <a:r>
              <a:rPr lang="en-US" dirty="0" err="1" smtClean="0"/>
              <a:t>Mettre</a:t>
            </a:r>
            <a:r>
              <a:rPr lang="en-US" dirty="0" smtClean="0"/>
              <a:t> </a:t>
            </a:r>
            <a:r>
              <a:rPr lang="en-US" dirty="0" err="1" smtClean="0"/>
              <a:t>firstname</a:t>
            </a:r>
            <a:r>
              <a:rPr lang="en-US" dirty="0" smtClean="0"/>
              <a:t> du User </a:t>
            </a:r>
            <a:r>
              <a:rPr lang="en-US" dirty="0" err="1" smtClean="0"/>
              <a:t>ici</a:t>
            </a:r>
            <a:r>
              <a:rPr lang="en-US" dirty="0" smtClean="0"/>
              <a:t> pour </a:t>
            </a:r>
            <a:r>
              <a:rPr lang="en-US" dirty="0" err="1" smtClean="0"/>
              <a:t>montrer</a:t>
            </a:r>
            <a:r>
              <a:rPr lang="en-US" dirty="0" smtClean="0"/>
              <a:t> </a:t>
            </a:r>
            <a:r>
              <a:rPr lang="en-US" dirty="0" err="1" smtClean="0"/>
              <a:t>qu’il</a:t>
            </a:r>
            <a:r>
              <a:rPr lang="en-US" dirty="0" smtClean="0"/>
              <a:t> </a:t>
            </a:r>
            <a:r>
              <a:rPr lang="en-US" dirty="0" err="1" smtClean="0"/>
              <a:t>est</a:t>
            </a:r>
            <a:r>
              <a:rPr lang="en-US" dirty="0" smtClean="0"/>
              <a:t> </a:t>
            </a:r>
            <a:r>
              <a:rPr lang="en-US" dirty="0" err="1" smtClean="0"/>
              <a:t>authentifié</a:t>
            </a:r>
            <a:endParaRPr lang="fr-CH" dirty="0"/>
          </a:p>
        </p:txBody>
      </p:sp>
      <p:sp>
        <p:nvSpPr>
          <p:cNvPr id="2" name="Date Placeholder 1"/>
          <p:cNvSpPr>
            <a:spLocks noGrp="1"/>
          </p:cNvSpPr>
          <p:nvPr>
            <p:ph type="dt" sz="half" idx="10"/>
          </p:nvPr>
        </p:nvSpPr>
        <p:spPr/>
        <p:txBody>
          <a:bodyPr/>
          <a:lstStyle/>
          <a:p>
            <a:fld id="{2F05B1DD-191C-4DCE-B6DC-917FF72EA206}" type="datetime1">
              <a:rPr lang="fr-CH" smtClean="0"/>
              <a:t>31.03.2017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3</a:t>
            </a:fld>
            <a:endParaRPr lang="fr-CH"/>
          </a:p>
        </p:txBody>
      </p:sp>
    </p:spTree>
    <p:extLst>
      <p:ext uri="{BB962C8B-B14F-4D97-AF65-F5344CB8AC3E}">
        <p14:creationId xmlns:p14="http://schemas.microsoft.com/office/powerpoint/2010/main" val="178957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4901" y="1459108"/>
            <a:ext cx="4749800" cy="369332"/>
          </a:xfrm>
          <a:prstGeom prst="rect">
            <a:avLst/>
          </a:prstGeom>
          <a:noFill/>
        </p:spPr>
        <p:txBody>
          <a:bodyPr wrap="square" rtlCol="0">
            <a:spAutoFit/>
          </a:bodyPr>
          <a:lstStyle/>
          <a:p>
            <a:r>
              <a:rPr lang="en-US" b="1" dirty="0" smtClean="0"/>
              <a:t>localhost:3000</a:t>
            </a:r>
            <a:r>
              <a:rPr lang="en-US" b="1" dirty="0" smtClean="0"/>
              <a:t>/#/</a:t>
            </a:r>
            <a:r>
              <a:rPr lang="en-US" b="1" dirty="0" err="1" smtClean="0"/>
              <a:t>createShoot</a:t>
            </a:r>
            <a:endParaRPr lang="fr-CH" b="1" dirty="0"/>
          </a:p>
        </p:txBody>
      </p:sp>
      <p:sp>
        <p:nvSpPr>
          <p:cNvPr id="5" name="Rectangle 4"/>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8" name="TextBox 7"/>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Rectangle 9"/>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a:t>
            </a:r>
          </a:p>
        </p:txBody>
      </p:sp>
      <p:sp>
        <p:nvSpPr>
          <p:cNvPr id="12" name="Rectangle 1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TextBox 55"/>
          <p:cNvSpPr txBox="1"/>
          <p:nvPr/>
        </p:nvSpPr>
        <p:spPr>
          <a:xfrm>
            <a:off x="2020152" y="3692287"/>
            <a:ext cx="3031908" cy="369332"/>
          </a:xfrm>
          <a:prstGeom prst="rect">
            <a:avLst/>
          </a:prstGeom>
          <a:noFill/>
          <a:ln>
            <a:solidFill>
              <a:schemeClr val="bg1">
                <a:lumMod val="75000"/>
              </a:schemeClr>
            </a:solidFill>
          </a:ln>
        </p:spPr>
        <p:txBody>
          <a:bodyPr wrap="square" rtlCol="0">
            <a:spAutoFit/>
          </a:bodyPr>
          <a:lstStyle/>
          <a:p>
            <a:r>
              <a:rPr lang="en-US" i="1" dirty="0" err="1" smtClean="0">
                <a:solidFill>
                  <a:schemeClr val="bg1">
                    <a:lumMod val="50000"/>
                  </a:schemeClr>
                </a:solidFill>
              </a:rPr>
              <a:t>Title_NewShoot</a:t>
            </a:r>
            <a:endParaRPr lang="fr-CH" i="1" dirty="0">
              <a:solidFill>
                <a:schemeClr val="bg1">
                  <a:lumMod val="50000"/>
                </a:schemeClr>
              </a:solidFill>
            </a:endParaRPr>
          </a:p>
        </p:txBody>
      </p:sp>
      <p:sp>
        <p:nvSpPr>
          <p:cNvPr id="57" name="TextBox 56"/>
          <p:cNvSpPr txBox="1"/>
          <p:nvPr/>
        </p:nvSpPr>
        <p:spPr>
          <a:xfrm>
            <a:off x="2020152" y="4404360"/>
            <a:ext cx="3031908" cy="1477328"/>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Add a Description here </a:t>
            </a:r>
          </a:p>
          <a:p>
            <a:endParaRPr lang="en-US" i="1" dirty="0">
              <a:solidFill>
                <a:schemeClr val="bg1">
                  <a:lumMod val="50000"/>
                </a:schemeClr>
              </a:solidFill>
            </a:endParaRPr>
          </a:p>
          <a:p>
            <a:endParaRPr lang="en-US" i="1" dirty="0" smtClean="0">
              <a:solidFill>
                <a:schemeClr val="bg1">
                  <a:lumMod val="50000"/>
                </a:schemeClr>
              </a:solidFill>
            </a:endParaRPr>
          </a:p>
          <a:p>
            <a:endParaRPr lang="en-US" i="1" dirty="0">
              <a:solidFill>
                <a:schemeClr val="bg1">
                  <a:lumMod val="50000"/>
                </a:schemeClr>
              </a:solidFill>
            </a:endParaRPr>
          </a:p>
          <a:p>
            <a:endParaRPr lang="fr-CH" i="1" dirty="0">
              <a:solidFill>
                <a:schemeClr val="bg1">
                  <a:lumMod val="50000"/>
                </a:schemeClr>
              </a:solidFill>
            </a:endParaRPr>
          </a:p>
        </p:txBody>
      </p:sp>
      <p:sp>
        <p:nvSpPr>
          <p:cNvPr id="58" name="TextBox 57"/>
          <p:cNvSpPr txBox="1"/>
          <p:nvPr/>
        </p:nvSpPr>
        <p:spPr>
          <a:xfrm>
            <a:off x="1924901" y="4099758"/>
            <a:ext cx="1393608" cy="369332"/>
          </a:xfrm>
          <a:prstGeom prst="rect">
            <a:avLst/>
          </a:prstGeom>
          <a:noFill/>
        </p:spPr>
        <p:txBody>
          <a:bodyPr wrap="square" rtlCol="0">
            <a:spAutoFit/>
          </a:bodyPr>
          <a:lstStyle/>
          <a:p>
            <a:r>
              <a:rPr lang="en-US" dirty="0" smtClean="0"/>
              <a:t>Description</a:t>
            </a:r>
            <a:endParaRPr lang="fr-CH" dirty="0"/>
          </a:p>
        </p:txBody>
      </p:sp>
      <p:sp>
        <p:nvSpPr>
          <p:cNvPr id="62" name="TextBox 61"/>
          <p:cNvSpPr txBox="1"/>
          <p:nvPr/>
        </p:nvSpPr>
        <p:spPr>
          <a:xfrm>
            <a:off x="1924901" y="5917673"/>
            <a:ext cx="2347804" cy="377666"/>
          </a:xfrm>
          <a:prstGeom prst="rect">
            <a:avLst/>
          </a:prstGeom>
          <a:noFill/>
        </p:spPr>
        <p:txBody>
          <a:bodyPr wrap="square" rtlCol="0">
            <a:spAutoFit/>
          </a:bodyPr>
          <a:lstStyle/>
          <a:p>
            <a:r>
              <a:rPr lang="en-US" dirty="0" smtClean="0"/>
              <a:t>Location</a:t>
            </a:r>
            <a:endParaRPr lang="fr-CH" dirty="0"/>
          </a:p>
        </p:txBody>
      </p:sp>
      <p:sp>
        <p:nvSpPr>
          <p:cNvPr id="63" name="TextBox 62"/>
          <p:cNvSpPr txBox="1"/>
          <p:nvPr/>
        </p:nvSpPr>
        <p:spPr>
          <a:xfrm>
            <a:off x="2020152" y="663950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Street</a:t>
            </a:r>
            <a:endParaRPr lang="fr-CH" i="1" dirty="0">
              <a:solidFill>
                <a:schemeClr val="bg1">
                  <a:lumMod val="50000"/>
                </a:schemeClr>
              </a:solidFill>
            </a:endParaRPr>
          </a:p>
        </p:txBody>
      </p:sp>
      <p:sp>
        <p:nvSpPr>
          <p:cNvPr id="64" name="TextBox 63"/>
          <p:cNvSpPr txBox="1"/>
          <p:nvPr/>
        </p:nvSpPr>
        <p:spPr>
          <a:xfrm>
            <a:off x="2020152" y="622442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City</a:t>
            </a:r>
            <a:endParaRPr lang="fr-CH" i="1" dirty="0">
              <a:solidFill>
                <a:schemeClr val="bg1">
                  <a:lumMod val="50000"/>
                </a:schemeClr>
              </a:solidFill>
            </a:endParaRPr>
          </a:p>
        </p:txBody>
      </p:sp>
      <p:grpSp>
        <p:nvGrpSpPr>
          <p:cNvPr id="107" name="Group 106"/>
          <p:cNvGrpSpPr/>
          <p:nvPr/>
        </p:nvGrpSpPr>
        <p:grpSpPr>
          <a:xfrm>
            <a:off x="2020152" y="7148347"/>
            <a:ext cx="3037060" cy="968279"/>
            <a:chOff x="2020152" y="7148347"/>
            <a:chExt cx="3037060" cy="968279"/>
          </a:xfrm>
        </p:grpSpPr>
        <p:sp>
          <p:nvSpPr>
            <p:cNvPr id="65" name="TextBox 64"/>
            <p:cNvSpPr txBox="1"/>
            <p:nvPr/>
          </p:nvSpPr>
          <p:spPr>
            <a:xfrm>
              <a:off x="2020152" y="7148347"/>
              <a:ext cx="2347804" cy="377666"/>
            </a:xfrm>
            <a:prstGeom prst="rect">
              <a:avLst/>
            </a:prstGeom>
            <a:noFill/>
          </p:spPr>
          <p:txBody>
            <a:bodyPr wrap="square" rtlCol="0">
              <a:spAutoFit/>
            </a:bodyPr>
            <a:lstStyle/>
            <a:p>
              <a:r>
                <a:rPr lang="en-US" dirty="0" smtClean="0"/>
                <a:t>Type</a:t>
              </a:r>
              <a:endParaRPr lang="fr-CH" dirty="0"/>
            </a:p>
          </p:txBody>
        </p:sp>
        <p:grpSp>
          <p:nvGrpSpPr>
            <p:cNvPr id="106" name="Group 105"/>
            <p:cNvGrpSpPr/>
            <p:nvPr/>
          </p:nvGrpSpPr>
          <p:grpSpPr>
            <a:xfrm>
              <a:off x="2740126" y="7198846"/>
              <a:ext cx="2317086" cy="917780"/>
              <a:chOff x="2740126" y="7198846"/>
              <a:chExt cx="2317086" cy="917780"/>
            </a:xfrm>
          </p:grpSpPr>
          <p:sp>
            <p:nvSpPr>
              <p:cNvPr id="66" name="Rectangle 65"/>
              <p:cNvSpPr/>
              <p:nvPr/>
            </p:nvSpPr>
            <p:spPr>
              <a:xfrm>
                <a:off x="2740126" y="7198846"/>
                <a:ext cx="2311659" cy="26285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Rectangle 66"/>
              <p:cNvSpPr/>
              <p:nvPr/>
            </p:nvSpPr>
            <p:spPr>
              <a:xfrm>
                <a:off x="4676709" y="7209103"/>
                <a:ext cx="375076" cy="229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69" name="Straight Arrow Connector 68"/>
              <p:cNvCxnSpPr/>
              <p:nvPr/>
            </p:nvCxnSpPr>
            <p:spPr>
              <a:xfrm>
                <a:off x="4864247" y="7209103"/>
                <a:ext cx="0" cy="2295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891352" y="7461090"/>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Training</a:t>
                </a:r>
                <a:endParaRPr lang="fr-CH" sz="1400" dirty="0">
                  <a:solidFill>
                    <a:schemeClr val="bg1">
                      <a:lumMod val="50000"/>
                    </a:schemeClr>
                  </a:solidFill>
                </a:endParaRPr>
              </a:p>
            </p:txBody>
          </p:sp>
          <p:sp>
            <p:nvSpPr>
              <p:cNvPr id="71" name="Rectangle 70"/>
              <p:cNvSpPr/>
              <p:nvPr/>
            </p:nvSpPr>
            <p:spPr>
              <a:xfrm>
                <a:off x="3891352" y="7682178"/>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Indoor</a:t>
                </a:r>
                <a:endParaRPr lang="fr-CH" sz="1400" dirty="0">
                  <a:solidFill>
                    <a:schemeClr val="bg1">
                      <a:lumMod val="50000"/>
                    </a:schemeClr>
                  </a:solidFill>
                </a:endParaRPr>
              </a:p>
            </p:txBody>
          </p:sp>
          <p:sp>
            <p:nvSpPr>
              <p:cNvPr id="72" name="Rectangle 71"/>
              <p:cNvSpPr/>
              <p:nvPr/>
            </p:nvSpPr>
            <p:spPr>
              <a:xfrm>
                <a:off x="3891352" y="7903266"/>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Outdoor</a:t>
                </a:r>
                <a:endParaRPr lang="fr-CH" sz="1400" dirty="0">
                  <a:solidFill>
                    <a:schemeClr val="bg1">
                      <a:lumMod val="50000"/>
                    </a:schemeClr>
                  </a:solidFill>
                </a:endParaRPr>
              </a:p>
            </p:txBody>
          </p:sp>
        </p:grpSp>
      </p:grpSp>
      <p:sp>
        <p:nvSpPr>
          <p:cNvPr id="73" name="TextBox 72"/>
          <p:cNvSpPr txBox="1"/>
          <p:nvPr/>
        </p:nvSpPr>
        <p:spPr>
          <a:xfrm>
            <a:off x="2020152" y="8179654"/>
            <a:ext cx="1002814" cy="276999"/>
          </a:xfrm>
          <a:prstGeom prst="rect">
            <a:avLst/>
          </a:prstGeom>
          <a:noFill/>
          <a:ln>
            <a:solidFill>
              <a:schemeClr val="bg1">
                <a:lumMod val="75000"/>
              </a:schemeClr>
            </a:solidFill>
          </a:ln>
        </p:spPr>
        <p:txBody>
          <a:bodyPr wrap="square" rtlCol="0">
            <a:spAutoFit/>
          </a:bodyPr>
          <a:lstStyle/>
          <a:p>
            <a:r>
              <a:rPr lang="en-US" sz="1200" i="1" dirty="0" err="1">
                <a:solidFill>
                  <a:schemeClr val="bg1">
                    <a:lumMod val="50000"/>
                  </a:schemeClr>
                </a:solidFill>
              </a:rPr>
              <a:t>Nb_Ends</a:t>
            </a:r>
            <a:endParaRPr lang="fr-CH" sz="1200" i="1" dirty="0">
              <a:solidFill>
                <a:schemeClr val="bg1">
                  <a:lumMod val="50000"/>
                </a:schemeClr>
              </a:solidFill>
            </a:endParaRPr>
          </a:p>
        </p:txBody>
      </p:sp>
      <p:sp>
        <p:nvSpPr>
          <p:cNvPr id="74" name="TextBox 73"/>
          <p:cNvSpPr txBox="1"/>
          <p:nvPr/>
        </p:nvSpPr>
        <p:spPr>
          <a:xfrm>
            <a:off x="3028118" y="8198088"/>
            <a:ext cx="2029094" cy="276999"/>
          </a:xfrm>
          <a:prstGeom prst="rect">
            <a:avLst/>
          </a:prstGeom>
          <a:noFill/>
          <a:ln>
            <a:solidFill>
              <a:schemeClr val="bg1">
                <a:lumMod val="75000"/>
              </a:schemeClr>
            </a:solidFill>
          </a:ln>
        </p:spPr>
        <p:txBody>
          <a:bodyPr wrap="square" rtlCol="0">
            <a:spAutoFit/>
          </a:bodyPr>
          <a:lstStyle/>
          <a:p>
            <a:r>
              <a:rPr lang="en-US" sz="1200" i="1" dirty="0" err="1" smtClean="0">
                <a:solidFill>
                  <a:schemeClr val="bg1">
                    <a:lumMod val="50000"/>
                  </a:schemeClr>
                </a:solidFill>
              </a:rPr>
              <a:t>Nb_ArrowsByEnd</a:t>
            </a:r>
            <a:endParaRPr lang="fr-CH" sz="1200" i="1" dirty="0">
              <a:solidFill>
                <a:schemeClr val="bg1">
                  <a:lumMod val="50000"/>
                </a:schemeClr>
              </a:solidFill>
            </a:endParaRPr>
          </a:p>
        </p:txBody>
      </p:sp>
      <p:sp>
        <p:nvSpPr>
          <p:cNvPr id="2" name="Date Placeholder 1"/>
          <p:cNvSpPr>
            <a:spLocks noGrp="1"/>
          </p:cNvSpPr>
          <p:nvPr>
            <p:ph type="dt" sz="half" idx="10"/>
          </p:nvPr>
        </p:nvSpPr>
        <p:spPr/>
        <p:txBody>
          <a:bodyPr/>
          <a:lstStyle/>
          <a:p>
            <a:fld id="{D4DB5EC1-5284-4C2C-8C0A-543E814CDC76}" type="datetime1">
              <a:rPr lang="fr-CH" smtClean="0"/>
              <a:t>31.03.2017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9" name="Slide Number Placeholder 8"/>
          <p:cNvSpPr>
            <a:spLocks noGrp="1"/>
          </p:cNvSpPr>
          <p:nvPr>
            <p:ph type="sldNum" sz="quarter" idx="12"/>
          </p:nvPr>
        </p:nvSpPr>
        <p:spPr/>
        <p:txBody>
          <a:bodyPr/>
          <a:lstStyle/>
          <a:p>
            <a:fld id="{85F1FC96-A3DC-4D00-B6A3-7D36A8515320}" type="slidenum">
              <a:rPr lang="fr-CH" smtClean="0"/>
              <a:t>4</a:t>
            </a:fld>
            <a:endParaRPr lang="fr-CH"/>
          </a:p>
        </p:txBody>
      </p:sp>
      <p:sp>
        <p:nvSpPr>
          <p:cNvPr id="15" name="TextBox 14"/>
          <p:cNvSpPr txBox="1"/>
          <p:nvPr/>
        </p:nvSpPr>
        <p:spPr>
          <a:xfrm>
            <a:off x="614597" y="9608695"/>
            <a:ext cx="5771916" cy="369332"/>
          </a:xfrm>
          <a:prstGeom prst="rect">
            <a:avLst/>
          </a:prstGeom>
          <a:noFill/>
        </p:spPr>
        <p:txBody>
          <a:bodyPr wrap="square" rtlCol="0">
            <a:spAutoFit/>
          </a:bodyPr>
          <a:lstStyle/>
          <a:p>
            <a:r>
              <a:rPr lang="en-US" dirty="0" smtClean="0"/>
              <a:t>Les cases </a:t>
            </a:r>
            <a:r>
              <a:rPr lang="en-US" dirty="0" err="1" smtClean="0"/>
              <a:t>Nb_Ends</a:t>
            </a:r>
            <a:r>
              <a:rPr lang="en-US" dirty="0" smtClean="0"/>
              <a:t> et </a:t>
            </a:r>
            <a:r>
              <a:rPr lang="en-US" dirty="0" err="1" smtClean="0"/>
              <a:t>Nb_ArrowsByEnd</a:t>
            </a:r>
            <a:r>
              <a:rPr lang="en-US" dirty="0" smtClean="0"/>
              <a:t> </a:t>
            </a:r>
            <a:r>
              <a:rPr lang="en-US" dirty="0" err="1" smtClean="0"/>
              <a:t>seront</a:t>
            </a:r>
            <a:r>
              <a:rPr lang="en-US" dirty="0" smtClean="0"/>
              <a:t> </a:t>
            </a:r>
            <a:r>
              <a:rPr lang="en-US" dirty="0" err="1" smtClean="0"/>
              <a:t>préremplies</a:t>
            </a:r>
            <a:endParaRPr lang="fr-CH" dirty="0"/>
          </a:p>
        </p:txBody>
      </p:sp>
    </p:spTree>
    <p:extLst>
      <p:ext uri="{BB962C8B-B14F-4D97-AF65-F5344CB8AC3E}">
        <p14:creationId xmlns:p14="http://schemas.microsoft.com/office/powerpoint/2010/main" val="142416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9074" y="2196353"/>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3" name="Rectangle 2"/>
          <p:cNvSpPr/>
          <p:nvPr/>
        </p:nvSpPr>
        <p:spPr>
          <a:xfrm>
            <a:off x="1789073" y="2196353"/>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Rectangle 3"/>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5" name="TextBox 4"/>
          <p:cNvSpPr txBox="1"/>
          <p:nvPr/>
        </p:nvSpPr>
        <p:spPr>
          <a:xfrm>
            <a:off x="1819970" y="2211324"/>
            <a:ext cx="3213100" cy="584775"/>
          </a:xfrm>
          <a:prstGeom prst="rect">
            <a:avLst/>
          </a:prstGeom>
          <a:noFill/>
        </p:spPr>
        <p:txBody>
          <a:bodyPr wrap="square" rtlCol="0">
            <a:spAutoFit/>
          </a:bodyPr>
          <a:lstStyle/>
          <a:p>
            <a:r>
              <a:rPr lang="en-US" sz="3200" dirty="0" smtClean="0"/>
              <a:t> </a:t>
            </a:r>
            <a:endParaRPr lang="fr-CH" sz="3200" dirty="0"/>
          </a:p>
        </p:txBody>
      </p:sp>
      <p:sp>
        <p:nvSpPr>
          <p:cNvPr id="6" name="Rectangle 5"/>
          <p:cNvSpPr/>
          <p:nvPr/>
        </p:nvSpPr>
        <p:spPr>
          <a:xfrm>
            <a:off x="1789073" y="2196353"/>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p>
        </p:txBody>
      </p:sp>
      <p:sp>
        <p:nvSpPr>
          <p:cNvPr id="8" name="Rectangle 7"/>
          <p:cNvSpPr/>
          <p:nvPr/>
        </p:nvSpPr>
        <p:spPr>
          <a:xfrm>
            <a:off x="1915221" y="24935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p:cNvSpPr/>
          <p:nvPr/>
        </p:nvSpPr>
        <p:spPr>
          <a:xfrm>
            <a:off x="1915221" y="26459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p:cNvSpPr/>
          <p:nvPr/>
        </p:nvSpPr>
        <p:spPr>
          <a:xfrm>
            <a:off x="1915221" y="23538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1819970" y="973852"/>
            <a:ext cx="4749800" cy="646331"/>
          </a:xfrm>
          <a:prstGeom prst="rect">
            <a:avLst/>
          </a:prstGeom>
          <a:noFill/>
        </p:spPr>
        <p:txBody>
          <a:bodyPr wrap="square" rtlCol="0">
            <a:spAutoFit/>
          </a:bodyPr>
          <a:lstStyle/>
          <a:p>
            <a:endParaRPr lang="en-US" dirty="0" smtClean="0"/>
          </a:p>
          <a:p>
            <a:r>
              <a:rPr lang="en-US" b="1" dirty="0" smtClean="0"/>
              <a:t>localhost:3000</a:t>
            </a:r>
            <a:r>
              <a:rPr lang="en-US" b="1" dirty="0" smtClean="0"/>
              <a:t>/#/</a:t>
            </a:r>
            <a:r>
              <a:rPr lang="en-US" b="1" dirty="0" err="1" smtClean="0">
                <a:sym typeface="Wingdings" panose="05000000000000000000" pitchFamily="2" charset="2"/>
              </a:rPr>
              <a:t>editShoot</a:t>
            </a:r>
            <a:endParaRPr lang="fr-CH" b="1" dirty="0"/>
          </a:p>
        </p:txBody>
      </p:sp>
      <p:sp>
        <p:nvSpPr>
          <p:cNvPr id="11" name="Date Placeholder 10"/>
          <p:cNvSpPr>
            <a:spLocks noGrp="1"/>
          </p:cNvSpPr>
          <p:nvPr>
            <p:ph type="dt" sz="half" idx="10"/>
          </p:nvPr>
        </p:nvSpPr>
        <p:spPr/>
        <p:txBody>
          <a:bodyPr/>
          <a:lstStyle/>
          <a:p>
            <a:fld id="{D6D82E59-B955-4847-A43E-ABC2F871E8E3}" type="datetime1">
              <a:rPr lang="fr-CH" smtClean="0"/>
              <a:t>31.03.2017</a:t>
            </a:fld>
            <a:endParaRPr lang="fr-CH"/>
          </a:p>
        </p:txBody>
      </p:sp>
      <p:sp>
        <p:nvSpPr>
          <p:cNvPr id="12" name="Footer Placeholder 11"/>
          <p:cNvSpPr>
            <a:spLocks noGrp="1"/>
          </p:cNvSpPr>
          <p:nvPr>
            <p:ph type="ftr" sz="quarter" idx="11"/>
          </p:nvPr>
        </p:nvSpPr>
        <p:spPr/>
        <p:txBody>
          <a:bodyPr/>
          <a:lstStyle/>
          <a:p>
            <a:r>
              <a:rPr lang="fr-CH" smtClean="0"/>
              <a:t>Bonjour Mickael</a:t>
            </a:r>
            <a:endParaRPr lang="fr-CH"/>
          </a:p>
        </p:txBody>
      </p:sp>
      <p:sp>
        <p:nvSpPr>
          <p:cNvPr id="13" name="Slide Number Placeholder 12"/>
          <p:cNvSpPr>
            <a:spLocks noGrp="1"/>
          </p:cNvSpPr>
          <p:nvPr>
            <p:ph type="sldNum" sz="quarter" idx="12"/>
          </p:nvPr>
        </p:nvSpPr>
        <p:spPr/>
        <p:txBody>
          <a:bodyPr/>
          <a:lstStyle/>
          <a:p>
            <a:fld id="{85F1FC96-A3DC-4D00-B6A3-7D36A8515320}" type="slidenum">
              <a:rPr lang="fr-CH" smtClean="0"/>
              <a:t>5</a:t>
            </a:fld>
            <a:endParaRPr lang="fr-CH"/>
          </a:p>
        </p:txBody>
      </p:sp>
      <p:graphicFrame>
        <p:nvGraphicFramePr>
          <p:cNvPr id="15" name="Table 14"/>
          <p:cNvGraphicFramePr>
            <a:graphicFrameLocks noGrp="1"/>
          </p:cNvGraphicFramePr>
          <p:nvPr>
            <p:extLst>
              <p:ext uri="{D42A27DB-BD31-4B8C-83A1-F6EECF244321}">
                <p14:modId xmlns:p14="http://schemas.microsoft.com/office/powerpoint/2010/main" val="1081059177"/>
              </p:ext>
            </p:extLst>
          </p:nvPr>
        </p:nvGraphicFramePr>
        <p:xfrm>
          <a:off x="2094269" y="3272942"/>
          <a:ext cx="2664501" cy="370840"/>
        </p:xfrm>
        <a:graphic>
          <a:graphicData uri="http://schemas.openxmlformats.org/drawingml/2006/table">
            <a:tbl>
              <a:tblPr firstRow="1" bandRow="1">
                <a:tableStyleId>{5C22544A-7EE6-4342-B048-85BDC9FD1C3A}</a:tableStyleId>
              </a:tblPr>
              <a:tblGrid>
                <a:gridCol w="888167">
                  <a:extLst>
                    <a:ext uri="{9D8B030D-6E8A-4147-A177-3AD203B41FA5}">
                      <a16:colId xmlns:a16="http://schemas.microsoft.com/office/drawing/2014/main" val="1997375667"/>
                    </a:ext>
                  </a:extLst>
                </a:gridCol>
                <a:gridCol w="888167">
                  <a:extLst>
                    <a:ext uri="{9D8B030D-6E8A-4147-A177-3AD203B41FA5}">
                      <a16:colId xmlns:a16="http://schemas.microsoft.com/office/drawing/2014/main" val="646031017"/>
                    </a:ext>
                  </a:extLst>
                </a:gridCol>
                <a:gridCol w="888167">
                  <a:extLst>
                    <a:ext uri="{9D8B030D-6E8A-4147-A177-3AD203B41FA5}">
                      <a16:colId xmlns:a16="http://schemas.microsoft.com/office/drawing/2014/main" val="259500175"/>
                    </a:ext>
                  </a:extLst>
                </a:gridCol>
              </a:tblGrid>
              <a:tr h="370840">
                <a:tc>
                  <a:txBody>
                    <a:bodyPr/>
                    <a:lstStyle/>
                    <a:p>
                      <a:endParaRPr lang="fr-CH" dirty="0"/>
                    </a:p>
                  </a:txBody>
                  <a:tcPr/>
                </a:tc>
                <a:tc>
                  <a:txBody>
                    <a:bodyPr/>
                    <a:lstStyle/>
                    <a:p>
                      <a:endParaRPr lang="fr-CH"/>
                    </a:p>
                  </a:txBody>
                  <a:tcPr/>
                </a:tc>
                <a:tc>
                  <a:txBody>
                    <a:bodyPr/>
                    <a:lstStyle/>
                    <a:p>
                      <a:endParaRPr lang="fr-CH" dirty="0"/>
                    </a:p>
                  </a:txBody>
                  <a:tcPr/>
                </a:tc>
                <a:extLst>
                  <a:ext uri="{0D108BD9-81ED-4DB2-BD59-A6C34878D82A}">
                    <a16:rowId xmlns:a16="http://schemas.microsoft.com/office/drawing/2014/main" val="339829035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92338176"/>
              </p:ext>
            </p:extLst>
          </p:nvPr>
        </p:nvGraphicFramePr>
        <p:xfrm>
          <a:off x="1861920" y="4487491"/>
          <a:ext cx="3129198" cy="1854200"/>
        </p:xfrm>
        <a:graphic>
          <a:graphicData uri="http://schemas.openxmlformats.org/drawingml/2006/table">
            <a:tbl>
              <a:tblPr firstRow="1" bandRow="1">
                <a:tableStyleId>{5C22544A-7EE6-4342-B048-85BDC9FD1C3A}</a:tableStyleId>
              </a:tblPr>
              <a:tblGrid>
                <a:gridCol w="1043066">
                  <a:extLst>
                    <a:ext uri="{9D8B030D-6E8A-4147-A177-3AD203B41FA5}">
                      <a16:colId xmlns:a16="http://schemas.microsoft.com/office/drawing/2014/main" val="1233794800"/>
                    </a:ext>
                  </a:extLst>
                </a:gridCol>
                <a:gridCol w="1043066">
                  <a:extLst>
                    <a:ext uri="{9D8B030D-6E8A-4147-A177-3AD203B41FA5}">
                      <a16:colId xmlns:a16="http://schemas.microsoft.com/office/drawing/2014/main" val="594913472"/>
                    </a:ext>
                  </a:extLst>
                </a:gridCol>
                <a:gridCol w="1043066">
                  <a:extLst>
                    <a:ext uri="{9D8B030D-6E8A-4147-A177-3AD203B41FA5}">
                      <a16:colId xmlns:a16="http://schemas.microsoft.com/office/drawing/2014/main" val="2272087177"/>
                    </a:ext>
                  </a:extLst>
                </a:gridCol>
              </a:tblGrid>
              <a:tr h="370840">
                <a:tc>
                  <a:txBody>
                    <a:bodyPr/>
                    <a:lstStyle/>
                    <a:p>
                      <a:endParaRPr lang="fr-CH" dirty="0"/>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2293558619"/>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562129031"/>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3129253406"/>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3802417008"/>
                  </a:ext>
                </a:extLst>
              </a:tr>
              <a:tr h="370840">
                <a:tc>
                  <a:txBody>
                    <a:bodyPr/>
                    <a:lstStyle/>
                    <a:p>
                      <a:endParaRPr lang="fr-CH"/>
                    </a:p>
                  </a:txBody>
                  <a:tcPr/>
                </a:tc>
                <a:tc>
                  <a:txBody>
                    <a:bodyPr/>
                    <a:lstStyle/>
                    <a:p>
                      <a:endParaRPr lang="fr-CH"/>
                    </a:p>
                  </a:txBody>
                  <a:tcPr/>
                </a:tc>
                <a:tc>
                  <a:txBody>
                    <a:bodyPr/>
                    <a:lstStyle/>
                    <a:p>
                      <a:endParaRPr lang="fr-CH" dirty="0"/>
                    </a:p>
                  </a:txBody>
                  <a:tcPr/>
                </a:tc>
                <a:extLst>
                  <a:ext uri="{0D108BD9-81ED-4DB2-BD59-A6C34878D82A}">
                    <a16:rowId xmlns:a16="http://schemas.microsoft.com/office/drawing/2014/main" val="680279141"/>
                  </a:ext>
                </a:extLst>
              </a:tr>
            </a:tbl>
          </a:graphicData>
        </a:graphic>
      </p:graphicFrame>
      <p:sp>
        <p:nvSpPr>
          <p:cNvPr id="17" name="TextBox 16"/>
          <p:cNvSpPr txBox="1"/>
          <p:nvPr/>
        </p:nvSpPr>
        <p:spPr>
          <a:xfrm>
            <a:off x="614597" y="8964118"/>
            <a:ext cx="5231567" cy="2031325"/>
          </a:xfrm>
          <a:prstGeom prst="rect">
            <a:avLst/>
          </a:prstGeom>
          <a:noFill/>
        </p:spPr>
        <p:txBody>
          <a:bodyPr wrap="square" rtlCol="0">
            <a:spAutoFit/>
          </a:bodyPr>
          <a:lstStyle/>
          <a:p>
            <a:r>
              <a:rPr lang="en-US" dirty="0" err="1" smtClean="0"/>
              <a:t>Ajout</a:t>
            </a:r>
            <a:r>
              <a:rPr lang="en-US" dirty="0" smtClean="0"/>
              <a:t> des </a:t>
            </a:r>
            <a:r>
              <a:rPr lang="en-US" dirty="0" err="1" smtClean="0"/>
              <a:t>flèches</a:t>
            </a:r>
            <a:r>
              <a:rPr lang="en-US" dirty="0" smtClean="0"/>
              <a:t> </a:t>
            </a:r>
            <a:r>
              <a:rPr lang="en-US" dirty="0" err="1" smtClean="0"/>
              <a:t>dans</a:t>
            </a:r>
            <a:r>
              <a:rPr lang="en-US" dirty="0" smtClean="0"/>
              <a:t> les </a:t>
            </a:r>
            <a:r>
              <a:rPr lang="en-US" dirty="0" err="1" smtClean="0"/>
              <a:t>carrés</a:t>
            </a:r>
            <a:r>
              <a:rPr lang="en-US" dirty="0" smtClean="0"/>
              <a:t> </a:t>
            </a:r>
            <a:r>
              <a:rPr lang="en-US" dirty="0" err="1" smtClean="0"/>
              <a:t>en</a:t>
            </a:r>
            <a:r>
              <a:rPr lang="en-US" dirty="0" smtClean="0"/>
              <a:t> haut </a:t>
            </a:r>
            <a:r>
              <a:rPr lang="en-US" dirty="0" err="1" smtClean="0"/>
              <a:t>puis</a:t>
            </a:r>
            <a:r>
              <a:rPr lang="en-US" dirty="0" smtClean="0"/>
              <a:t> après </a:t>
            </a:r>
            <a:r>
              <a:rPr lang="en-US" dirty="0" err="1" smtClean="0"/>
              <a:t>pression</a:t>
            </a:r>
            <a:r>
              <a:rPr lang="en-US" dirty="0" smtClean="0"/>
              <a:t> </a:t>
            </a:r>
            <a:r>
              <a:rPr lang="en-US" dirty="0" err="1" smtClean="0"/>
              <a:t>boutton</a:t>
            </a:r>
            <a:r>
              <a:rPr lang="en-US" dirty="0" smtClean="0"/>
              <a:t> Add ! </a:t>
            </a:r>
            <a:r>
              <a:rPr lang="en-US" dirty="0" smtClean="0">
                <a:sym typeface="Wingdings" panose="05000000000000000000" pitchFamily="2" charset="2"/>
              </a:rPr>
              <a:t> POST /</a:t>
            </a:r>
            <a:r>
              <a:rPr lang="en-US" dirty="0" err="1" smtClean="0">
                <a:sym typeface="Wingdings" panose="05000000000000000000" pitchFamily="2" charset="2"/>
              </a:rPr>
              <a:t>api</a:t>
            </a:r>
            <a:r>
              <a:rPr lang="en-US" dirty="0" smtClean="0">
                <a:sym typeface="Wingdings" panose="05000000000000000000" pitchFamily="2" charset="2"/>
              </a:rPr>
              <a:t>/ends</a:t>
            </a:r>
          </a:p>
          <a:p>
            <a:endParaRPr lang="en-US" dirty="0">
              <a:sym typeface="Wingdings" panose="05000000000000000000" pitchFamily="2" charset="2"/>
            </a:endParaRPr>
          </a:p>
          <a:p>
            <a:r>
              <a:rPr lang="en-US" dirty="0" smtClean="0">
                <a:sym typeface="Wingdings" panose="05000000000000000000" pitchFamily="2" charset="2"/>
              </a:rPr>
              <a:t>Mets la </a:t>
            </a:r>
            <a:r>
              <a:rPr lang="en-US" dirty="0" err="1" smtClean="0">
                <a:sym typeface="Wingdings" panose="05000000000000000000" pitchFamily="2" charset="2"/>
              </a:rPr>
              <a:t>volée</a:t>
            </a:r>
            <a:r>
              <a:rPr lang="en-US" dirty="0" smtClean="0">
                <a:sym typeface="Wingdings" panose="05000000000000000000" pitchFamily="2" charset="2"/>
              </a:rPr>
              <a:t> </a:t>
            </a:r>
            <a:r>
              <a:rPr lang="en-US" dirty="0" err="1" smtClean="0">
                <a:sym typeface="Wingdings" panose="05000000000000000000" pitchFamily="2" charset="2"/>
              </a:rPr>
              <a:t>dans</a:t>
            </a:r>
            <a:r>
              <a:rPr lang="en-US" dirty="0" smtClean="0">
                <a:sym typeface="Wingdings" panose="05000000000000000000" pitchFamily="2" charset="2"/>
              </a:rPr>
              <a:t> le tableau</a:t>
            </a:r>
          </a:p>
          <a:p>
            <a:endParaRPr lang="en-US" dirty="0">
              <a:sym typeface="Wingdings" panose="05000000000000000000" pitchFamily="2" charset="2"/>
            </a:endParaRPr>
          </a:p>
          <a:p>
            <a:r>
              <a:rPr lang="en-US" dirty="0" smtClean="0">
                <a:sym typeface="Wingdings" panose="05000000000000000000" pitchFamily="2" charset="2"/>
              </a:rPr>
              <a:t>Fait un GET /</a:t>
            </a:r>
            <a:r>
              <a:rPr lang="en-US" dirty="0" err="1" smtClean="0">
                <a:sym typeface="Wingdings" panose="05000000000000000000" pitchFamily="2" charset="2"/>
              </a:rPr>
              <a:t>api</a:t>
            </a:r>
            <a:r>
              <a:rPr lang="en-US" dirty="0" smtClean="0">
                <a:sym typeface="Wingdings" panose="05000000000000000000" pitchFamily="2" charset="2"/>
              </a:rPr>
              <a:t>/shoots/id pour </a:t>
            </a:r>
            <a:r>
              <a:rPr lang="en-US" dirty="0" err="1" smtClean="0">
                <a:sym typeface="Wingdings" panose="05000000000000000000" pitchFamily="2" charset="2"/>
              </a:rPr>
              <a:t>avoir</a:t>
            </a:r>
            <a:r>
              <a:rPr lang="en-US" dirty="0" smtClean="0">
                <a:sym typeface="Wingdings" panose="05000000000000000000" pitchFamily="2" charset="2"/>
              </a:rPr>
              <a:t> les </a:t>
            </a:r>
            <a:r>
              <a:rPr lang="en-US" dirty="0" err="1" smtClean="0">
                <a:sym typeface="Wingdings" panose="05000000000000000000" pitchFamily="2" charset="2"/>
              </a:rPr>
              <a:t>volées</a:t>
            </a:r>
            <a:r>
              <a:rPr lang="en-US" dirty="0" smtClean="0">
                <a:sym typeface="Wingdings" panose="05000000000000000000" pitchFamily="2" charset="2"/>
              </a:rPr>
              <a:t> déjà </a:t>
            </a:r>
            <a:r>
              <a:rPr lang="en-US" dirty="0" err="1" smtClean="0">
                <a:sym typeface="Wingdings" panose="05000000000000000000" pitchFamily="2" charset="2"/>
              </a:rPr>
              <a:t>faite</a:t>
            </a:r>
            <a:r>
              <a:rPr lang="en-US" dirty="0" smtClean="0">
                <a:sym typeface="Wingdings" panose="05000000000000000000" pitchFamily="2" charset="2"/>
              </a:rPr>
              <a:t> </a:t>
            </a:r>
            <a:r>
              <a:rPr lang="en-US" dirty="0" err="1" smtClean="0">
                <a:sym typeface="Wingdings" panose="05000000000000000000" pitchFamily="2" charset="2"/>
              </a:rPr>
              <a:t>si</a:t>
            </a:r>
            <a:r>
              <a:rPr lang="en-US" dirty="0" smtClean="0">
                <a:sym typeface="Wingdings" panose="05000000000000000000" pitchFamily="2" charset="2"/>
              </a:rPr>
              <a:t> le Shoot </a:t>
            </a:r>
            <a:r>
              <a:rPr lang="en-US" dirty="0" err="1" smtClean="0">
                <a:sym typeface="Wingdings" panose="05000000000000000000" pitchFamily="2" charset="2"/>
              </a:rPr>
              <a:t>est</a:t>
            </a:r>
            <a:r>
              <a:rPr lang="en-US" dirty="0" smtClean="0">
                <a:sym typeface="Wingdings" panose="05000000000000000000" pitchFamily="2" charset="2"/>
              </a:rPr>
              <a:t> déjà </a:t>
            </a:r>
            <a:r>
              <a:rPr lang="en-US" dirty="0" err="1" smtClean="0">
                <a:sym typeface="Wingdings" panose="05000000000000000000" pitchFamily="2" charset="2"/>
              </a:rPr>
              <a:t>entamé</a:t>
            </a:r>
            <a:endParaRPr lang="fr-CH" dirty="0"/>
          </a:p>
        </p:txBody>
      </p:sp>
    </p:spTree>
    <p:extLst>
      <p:ext uri="{BB962C8B-B14F-4D97-AF65-F5344CB8AC3E}">
        <p14:creationId xmlns:p14="http://schemas.microsoft.com/office/powerpoint/2010/main" val="412064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4462</TotalTime>
  <Words>301</Words>
  <Application>Microsoft Office PowerPoint</Application>
  <PresentationFormat>Widescreen</PresentationFormat>
  <Paragraphs>83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Attention ce sont juste des squelettes pour voir plus ou moins le fonctionnement de mon appli côté Archers, Il faut imaginer que les composants du FrameWork CSS choisi vont remplacés mes éléments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Bonjour Mickael</dc:creator>
  <cp:lastModifiedBy>Bonjour Mickael</cp:lastModifiedBy>
  <cp:revision>33</cp:revision>
  <dcterms:created xsi:type="dcterms:W3CDTF">2017-03-28T08:55:33Z</dcterms:created>
  <dcterms:modified xsi:type="dcterms:W3CDTF">2017-03-31T14:32:06Z</dcterms:modified>
</cp:coreProperties>
</file>