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3" r:id="rId4"/>
    <p:sldId id="259" r:id="rId5"/>
    <p:sldId id="264" r:id="rId6"/>
    <p:sldId id="265" r:id="rId7"/>
    <p:sldId id="274" r:id="rId8"/>
    <p:sldId id="276" r:id="rId9"/>
    <p:sldId id="284" r:id="rId10"/>
    <p:sldId id="266" r:id="rId11"/>
    <p:sldId id="277" r:id="rId12"/>
    <p:sldId id="260" r:id="rId13"/>
    <p:sldId id="267" r:id="rId14"/>
    <p:sldId id="290" r:id="rId15"/>
    <p:sldId id="268" r:id="rId16"/>
    <p:sldId id="278" r:id="rId17"/>
    <p:sldId id="279" r:id="rId18"/>
    <p:sldId id="261" r:id="rId19"/>
    <p:sldId id="269" r:id="rId20"/>
    <p:sldId id="281" r:id="rId21"/>
    <p:sldId id="280" r:id="rId22"/>
    <p:sldId id="282" r:id="rId23"/>
    <p:sldId id="283" r:id="rId24"/>
    <p:sldId id="270" r:id="rId25"/>
    <p:sldId id="285" r:id="rId26"/>
    <p:sldId id="286" r:id="rId27"/>
    <p:sldId id="262" r:id="rId28"/>
    <p:sldId id="271" r:id="rId29"/>
    <p:sldId id="272" r:id="rId30"/>
    <p:sldId id="263" r:id="rId31"/>
    <p:sldId id="288" r:id="rId32"/>
    <p:sldId id="289" r:id="rId33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5429" autoAdjust="0"/>
  </p:normalViewPr>
  <p:slideViewPr>
    <p:cSldViewPr snapToGrid="0">
      <p:cViewPr varScale="1">
        <p:scale>
          <a:sx n="97" d="100"/>
          <a:sy n="97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85FA97B-C4FE-4B09-A82B-41CAFA406B7F}" type="datetimeFigureOut">
              <a:rPr lang="en-CH" smtClean="0"/>
              <a:t>18/08/2020</a:t>
            </a:fld>
            <a:endParaRPr lang="en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6C7026F-F64B-4761-9E04-46EBD28B6971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369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Contribution : Ce travail permet de mettre rn avant une primitive cryptographique permettant d’autres propriétés que celles données par PGP et S/MIME tout en simplifiant l’utilisation de système de messagerie sécurisée. En effet, l’utilisation de PGP et S/MIME n’est pas très simple actuellement. Il a aussi pour but de prouver son utilisation dans un cas simplifié de chiffrement et signature d’emails. Ceci afin de voir si d’autres solutions  serait viable par rapport à PGP et S/MIME et d’autres implémentations.</a:t>
            </a:r>
          </a:p>
          <a:p>
            <a:r>
              <a:rPr lang="fr-CH" dirty="0"/>
              <a:t>Déroulement : Recherches et analyses de primitives avec propriétés intéressantes basées sur l’ID, mise en place d’une architecture de protocole et implémentation de celle-ci.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026F-F64B-4761-9E04-46EBD28B6971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524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Présenter les différentes attaques sur PGP et SMIME -&gt; EFAIL, </a:t>
            </a:r>
            <a:r>
              <a:rPr lang="fr-FR" dirty="0" err="1"/>
              <a:t>webmail</a:t>
            </a:r>
            <a:r>
              <a:rPr lang="fr-FR" dirty="0"/>
              <a:t> et simplicité d’utilisation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026F-F64B-4761-9E04-46EBD28B6971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492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Ici mettre des exemples (schémas et commentaires)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026F-F64B-4761-9E04-46EBD28B6971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90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026F-F64B-4761-9E04-46EBD28B6971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218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RELIC – </a:t>
            </a:r>
            <a:r>
              <a:rPr lang="fr-FR" dirty="0" err="1"/>
              <a:t>Really</a:t>
            </a:r>
            <a:r>
              <a:rPr lang="fr-FR" dirty="0"/>
              <a:t> Efficient </a:t>
            </a:r>
            <a:r>
              <a:rPr lang="fr-FR" dirty="0" err="1"/>
              <a:t>Cryptography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, La plus adéquate pour des recherches ou des </a:t>
            </a:r>
            <a:r>
              <a:rPr lang="fr-FR" dirty="0" err="1"/>
              <a:t>POCs</a:t>
            </a:r>
            <a:r>
              <a:rPr lang="fr-FR" dirty="0"/>
              <a:t>, permet d’utiliser beaucoup de primitives cryptographiques dont l’utilisation de </a:t>
            </a:r>
            <a:r>
              <a:rPr lang="fr-FR" dirty="0" err="1"/>
              <a:t>pairings</a:t>
            </a:r>
            <a:r>
              <a:rPr lang="fr-FR" dirty="0"/>
              <a:t>. Pas de documentation pour l’utiliser et se former mais des exemples sont présents, personnellement je me suis inspiré de l’exemple des BLS signatures pour l’utilisation des </a:t>
            </a:r>
            <a:r>
              <a:rPr lang="fr-FR" dirty="0" err="1"/>
              <a:t>pairings</a:t>
            </a:r>
            <a:r>
              <a:rPr lang="fr-FR" dirty="0"/>
              <a:t> et autres.</a:t>
            </a:r>
          </a:p>
          <a:p>
            <a:endParaRPr lang="fr-FR" dirty="0"/>
          </a:p>
          <a:p>
            <a:r>
              <a:rPr lang="fr-FR" dirty="0" err="1"/>
              <a:t>Binn</a:t>
            </a:r>
            <a:r>
              <a:rPr lang="fr-FR" dirty="0"/>
              <a:t> -&gt; Librairie permettant une sérialisation binaire pour la transmission de données structurées.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026F-F64B-4761-9E04-46EBD28B6971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110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Peut-être mise en place d’une sérialisation du message avec pièces jointes au sein du message etc…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026F-F64B-4761-9E04-46EBD28B6971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1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Travaux futurs pour aboutir à un système sécurisé et complet, mise en place de KGC globaux répliqués ou par domaine / région / TLD,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7026F-F64B-4761-9E04-46EBD28B6971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036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F96885-4B92-40FA-B977-7D1B7DFB8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656"/>
            <a:ext cx="3986899" cy="12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396774E1-E64D-434B-B674-C3CE79958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0"/>
            <a:ext cx="690289" cy="14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F25D92-B413-4BC5-B21A-F4BB650D86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656"/>
            <a:ext cx="3986899" cy="12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632502"/>
            <a:ext cx="9144000" cy="2387600"/>
          </a:xfrm>
        </p:spPr>
        <p:txBody>
          <a:bodyPr/>
          <a:lstStyle/>
          <a:p>
            <a:r>
              <a:rPr lang="fr-CH" dirty="0"/>
              <a:t>Chiffrement</a:t>
            </a:r>
            <a:r>
              <a:rPr lang="de-DE" dirty="0"/>
              <a:t>/</a:t>
            </a:r>
            <a:r>
              <a:rPr lang="fr-CH" dirty="0"/>
              <a:t>signature</a:t>
            </a:r>
            <a:r>
              <a:rPr lang="de-DE" dirty="0"/>
              <a:t> </a:t>
            </a:r>
            <a:r>
              <a:rPr lang="fr-CH" dirty="0"/>
              <a:t>d‘emails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2177"/>
            <a:ext cx="9144000" cy="1655762"/>
          </a:xfrm>
        </p:spPr>
        <p:txBody>
          <a:bodyPr/>
          <a:lstStyle/>
          <a:p>
            <a:r>
              <a:rPr lang="fr-CH" b="1" dirty="0"/>
              <a:t>Étudiant</a:t>
            </a:r>
            <a:r>
              <a:rPr lang="de-DE" b="1" dirty="0"/>
              <a:t> :</a:t>
            </a:r>
            <a:r>
              <a:rPr lang="de-DE" dirty="0"/>
              <a:t> Mickael Bonjour</a:t>
            </a:r>
          </a:p>
          <a:p>
            <a:r>
              <a:rPr lang="fr-CH" b="1" dirty="0"/>
              <a:t>Professeur</a:t>
            </a:r>
            <a:r>
              <a:rPr lang="de-DE" dirty="0"/>
              <a:t> </a:t>
            </a:r>
            <a:r>
              <a:rPr lang="de-DE" b="1" dirty="0"/>
              <a:t>:</a:t>
            </a:r>
            <a:r>
              <a:rPr lang="de-DE" dirty="0"/>
              <a:t> Alexandre Duc</a:t>
            </a:r>
          </a:p>
          <a:p>
            <a:r>
              <a:rPr lang="fr-FR" b="1" dirty="0"/>
              <a:t>Année</a:t>
            </a:r>
            <a:r>
              <a:rPr lang="de-DE" b="1" dirty="0"/>
              <a:t> </a:t>
            </a:r>
            <a:r>
              <a:rPr lang="fr-FR" b="1" dirty="0"/>
              <a:t>académique</a:t>
            </a:r>
            <a:r>
              <a:rPr lang="de-DE" b="1" dirty="0"/>
              <a:t> : </a:t>
            </a:r>
            <a:r>
              <a:rPr lang="de-DE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09DFF-16EF-4B51-B4DD-CFA9163D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 </a:t>
            </a:r>
            <a:r>
              <a:rPr lang="fr-FR" dirty="0"/>
              <a:t>analysées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8B540-3BB4-4EE8-86DC-47A18F84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 PKC</a:t>
            </a:r>
          </a:p>
          <a:p>
            <a:endParaRPr lang="fr-FR" dirty="0"/>
          </a:p>
          <a:p>
            <a:r>
              <a:rPr lang="fr-FR" dirty="0" err="1"/>
              <a:t>Hierarchical</a:t>
            </a:r>
            <a:r>
              <a:rPr lang="fr-FR" dirty="0"/>
              <a:t> ID </a:t>
            </a:r>
            <a:r>
              <a:rPr lang="fr-FR" dirty="0" err="1"/>
              <a:t>Based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Certificateless</a:t>
            </a:r>
            <a:r>
              <a:rPr lang="fr-FR" dirty="0"/>
              <a:t> PKC</a:t>
            </a:r>
          </a:p>
        </p:txBody>
      </p:sp>
    </p:spTree>
    <p:extLst>
      <p:ext uri="{BB962C8B-B14F-4D97-AF65-F5344CB8AC3E}">
        <p14:creationId xmlns:p14="http://schemas.microsoft.com/office/powerpoint/2010/main" val="298355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9A98F-77D4-4FBC-93DE-DC71F248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Explications du choix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9C1D9-E849-4C6D-8524-D489721E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Pseudo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Secrecy</a:t>
            </a:r>
            <a:endParaRPr lang="fr-FR" dirty="0"/>
          </a:p>
          <a:p>
            <a:endParaRPr lang="fr-FR" dirty="0"/>
          </a:p>
          <a:p>
            <a:r>
              <a:rPr lang="fr-FR" dirty="0"/>
              <a:t>ID </a:t>
            </a:r>
            <a:r>
              <a:rPr lang="fr-FR" dirty="0" err="1"/>
              <a:t>Based</a:t>
            </a:r>
            <a:endParaRPr lang="fr-FR" dirty="0"/>
          </a:p>
          <a:p>
            <a:endParaRPr lang="fr-FR" dirty="0"/>
          </a:p>
          <a:p>
            <a:r>
              <a:rPr lang="fr-FR" dirty="0"/>
              <a:t>Niveau de sécurité équivalent au CA</a:t>
            </a:r>
          </a:p>
        </p:txBody>
      </p:sp>
    </p:spTree>
    <p:extLst>
      <p:ext uri="{BB962C8B-B14F-4D97-AF65-F5344CB8AC3E}">
        <p14:creationId xmlns:p14="http://schemas.microsoft.com/office/powerpoint/2010/main" val="328370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6A91C-117D-4F3A-997E-814DC2C2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ADE5E-712F-4A67-975C-41BEDFB23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Choix de la construction, </a:t>
            </a:r>
            <a:r>
              <a:rPr lang="fr-FR" dirty="0"/>
              <a:t>exemples</a:t>
            </a:r>
            <a:r>
              <a:rPr lang="en-US" dirty="0"/>
              <a:t> de </a:t>
            </a:r>
            <a:r>
              <a:rPr lang="fr-FR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393433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1ABAC-2F55-4377-B26C-91FE67F2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Choix de construction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CB0D4-981A-4963-A843-C383AE8E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Signature </a:t>
            </a:r>
            <a:r>
              <a:rPr lang="fr-FR" dirty="0" err="1"/>
              <a:t>Certificateless</a:t>
            </a:r>
            <a:r>
              <a:rPr lang="fr-FR" dirty="0"/>
              <a:t> complète</a:t>
            </a:r>
          </a:p>
          <a:p>
            <a:endParaRPr lang="fr-FR" dirty="0"/>
          </a:p>
          <a:p>
            <a:r>
              <a:rPr lang="fr-FR" dirty="0"/>
              <a:t>Key </a:t>
            </a:r>
            <a:r>
              <a:rPr lang="fr-FR" dirty="0" err="1"/>
              <a:t>Generation</a:t>
            </a:r>
            <a:r>
              <a:rPr lang="fr-FR" dirty="0"/>
              <a:t> Center faisant office de gestion de clés publiques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62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744E1-D631-4752-9256-0F956C4A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Acteurs présents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05B5F8-F323-43B7-9BA6-39DE34458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226" y="1825625"/>
            <a:ext cx="10127547" cy="4351338"/>
          </a:xfrm>
        </p:spPr>
      </p:pic>
    </p:spTree>
    <p:extLst>
      <p:ext uri="{BB962C8B-B14F-4D97-AF65-F5344CB8AC3E}">
        <p14:creationId xmlns:p14="http://schemas.microsoft.com/office/powerpoint/2010/main" val="323872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9A566-FFB8-4783-A45B-BC5B6087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première connexion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024BF97-3E88-48E4-B6A5-032D1E1FC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9595" y="2043665"/>
            <a:ext cx="4652809" cy="3483319"/>
          </a:xfrm>
        </p:spPr>
      </p:pic>
    </p:spTree>
    <p:extLst>
      <p:ext uri="{BB962C8B-B14F-4D97-AF65-F5344CB8AC3E}">
        <p14:creationId xmlns:p14="http://schemas.microsoft.com/office/powerpoint/2010/main" val="382537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0AC71-36D2-4C2B-B1EB-71AD9C24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d’envoi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660CB9E-708F-43CC-93FA-CC88D221D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6646" y="1825625"/>
            <a:ext cx="4398708" cy="4351338"/>
          </a:xfrm>
        </p:spPr>
      </p:pic>
    </p:spTree>
    <p:extLst>
      <p:ext uri="{BB962C8B-B14F-4D97-AF65-F5344CB8AC3E}">
        <p14:creationId xmlns:p14="http://schemas.microsoft.com/office/powerpoint/2010/main" val="319802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5034E-D4AC-4242-BF03-E34B114C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de réception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7DCDBE9-5265-49AA-A2A7-99528884D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196" y="1825625"/>
            <a:ext cx="4371608" cy="4351338"/>
          </a:xfrm>
        </p:spPr>
      </p:pic>
    </p:spTree>
    <p:extLst>
      <p:ext uri="{BB962C8B-B14F-4D97-AF65-F5344CB8AC3E}">
        <p14:creationId xmlns:p14="http://schemas.microsoft.com/office/powerpoint/2010/main" val="389149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1E2D-D312-4F29-8F05-F8368312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ABE10-0328-401D-9676-6EF10F3D5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Choix </a:t>
            </a:r>
            <a:r>
              <a:rPr lang="fr-FR" dirty="0"/>
              <a:t>d’implémentation</a:t>
            </a:r>
            <a:r>
              <a:rPr lang="en-US" dirty="0"/>
              <a:t>, </a:t>
            </a:r>
            <a:r>
              <a:rPr lang="fr-FR" dirty="0"/>
              <a:t>Démonstration</a:t>
            </a:r>
            <a:r>
              <a:rPr lang="en-US" dirty="0"/>
              <a:t> de </a:t>
            </a:r>
            <a:r>
              <a:rPr lang="fr-FR" dirty="0"/>
              <a:t>l’implémentation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366656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7439E-6A1E-483A-A818-92DD66FF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Choix </a:t>
            </a:r>
            <a:r>
              <a:rPr lang="en-US" dirty="0" err="1"/>
              <a:t>importants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0F8A9-B0F1-4346-A837-B963E5A7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  <a:p>
            <a:endParaRPr lang="fr-FR" dirty="0"/>
          </a:p>
          <a:p>
            <a:r>
              <a:rPr lang="fr-FR" dirty="0"/>
              <a:t>Dérivation de clé</a:t>
            </a:r>
          </a:p>
          <a:p>
            <a:endParaRPr lang="fr-FR" dirty="0"/>
          </a:p>
          <a:p>
            <a:r>
              <a:rPr lang="fr-FR" dirty="0"/>
              <a:t>Pseudo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Secrecy</a:t>
            </a:r>
            <a:endParaRPr lang="fr-FR" dirty="0"/>
          </a:p>
          <a:p>
            <a:endParaRPr lang="fr-FR" dirty="0"/>
          </a:p>
          <a:p>
            <a:r>
              <a:rPr lang="fr-FR" dirty="0"/>
              <a:t>Sérialisation</a:t>
            </a:r>
          </a:p>
        </p:txBody>
      </p:sp>
    </p:spTree>
    <p:extLst>
      <p:ext uri="{BB962C8B-B14F-4D97-AF65-F5344CB8AC3E}">
        <p14:creationId xmlns:p14="http://schemas.microsoft.com/office/powerpoint/2010/main" val="19430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13EA0-F54D-4B7E-B231-D0B8C61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des matières</a:t>
            </a:r>
            <a:endParaRPr lang="en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75F5B-2AFD-435B-BD16-81BA2607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211"/>
            <a:ext cx="10515600" cy="345429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fr-FR" dirty="0"/>
              <a:t>Recherches</a:t>
            </a:r>
          </a:p>
          <a:p>
            <a:r>
              <a:rPr lang="en-US" dirty="0"/>
              <a:t>Construction</a:t>
            </a:r>
          </a:p>
          <a:p>
            <a:r>
              <a:rPr lang="fr-FR" dirty="0"/>
              <a:t>Implémentation</a:t>
            </a:r>
          </a:p>
          <a:p>
            <a:r>
              <a:rPr lang="fr-CH" dirty="0"/>
              <a:t>Résultats</a:t>
            </a:r>
          </a:p>
          <a:p>
            <a:r>
              <a:rPr lang="en-US" dirty="0"/>
              <a:t>Conclusions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0895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3083D-B880-44E9-A276-77E47B4F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CAE71-6C83-479D-85FA-EABA3653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RELIC</a:t>
            </a:r>
          </a:p>
          <a:p>
            <a:endParaRPr lang="fr-FR" dirty="0"/>
          </a:p>
          <a:p>
            <a:r>
              <a:rPr lang="fr-FR" dirty="0" err="1"/>
              <a:t>Binn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libsodium</a:t>
            </a:r>
            <a:endParaRPr lang="fr-FR" dirty="0"/>
          </a:p>
        </p:txBody>
      </p:sp>
      <p:pic>
        <p:nvPicPr>
          <p:cNvPr id="5" name="Image 4" descr="Une image contenant signe, dessin, alimentation&#10;&#10;Description générée automatiquement">
            <a:extLst>
              <a:ext uri="{FF2B5EF4-FFF2-40B4-BE49-F238E27FC236}">
                <a16:creationId xmlns:a16="http://schemas.microsoft.com/office/drawing/2014/main" id="{7CABC7ED-8305-4FF8-AE5A-B4ECDC048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54" y="1403853"/>
            <a:ext cx="2129604" cy="8435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CE4EC5-54FC-4287-8B38-E35D6C7A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9" y="3748994"/>
            <a:ext cx="4550649" cy="1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E5667-1A95-4E46-8FAC-619B10F9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Dérivation de la clé AES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BAB974-9A1A-4183-87AF-23A8B063F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2891"/>
            <a:ext cx="10515600" cy="3916805"/>
          </a:xfrm>
        </p:spPr>
      </p:pic>
    </p:spTree>
    <p:extLst>
      <p:ext uri="{BB962C8B-B14F-4D97-AF65-F5344CB8AC3E}">
        <p14:creationId xmlns:p14="http://schemas.microsoft.com/office/powerpoint/2010/main" val="279167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55E34-22E8-4A42-9864-3F0BE14E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Pseudo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Secrecy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CA186B-4E0A-47C4-A836-68458FA0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43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C8FB8-0420-4469-9B24-9A96C951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6FA0B-D3FC-4932-AD81-7F04796B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48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2FAA-B52E-4F5A-86A0-DBCF59A8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19B33-0252-45EA-B008-A772C11E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fr-FR" dirty="0"/>
              <a:t>Démonstration d’un envoi – réception basique</a:t>
            </a:r>
          </a:p>
          <a:p>
            <a:endParaRPr lang="fr-FR" dirty="0"/>
          </a:p>
          <a:p>
            <a:r>
              <a:rPr lang="fr-FR" dirty="0"/>
              <a:t>Démonstration d’un message intercepté et modifié</a:t>
            </a:r>
          </a:p>
        </p:txBody>
      </p:sp>
    </p:spTree>
    <p:extLst>
      <p:ext uri="{BB962C8B-B14F-4D97-AF65-F5344CB8AC3E}">
        <p14:creationId xmlns:p14="http://schemas.microsoft.com/office/powerpoint/2010/main" val="52611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23D78-CF7F-4A03-BB7E-96DDFC83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DDE4F-367D-432E-9627-3C7233DE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60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459C4-D93C-4CBC-92C6-7A10BE0A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BF8FB-0701-44D4-B7E1-AC8EE551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190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1B503-44FA-42EA-BE48-9DA01F09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E211B-92DA-4070-A187-04D3219F8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Comparaisons et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11606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B9E80-C3AC-4C3D-94D0-77349F97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84E93-BF37-49CF-A3BF-3FBC31B5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PGP vs S/MIME vs POC</a:t>
            </a:r>
          </a:p>
        </p:txBody>
      </p:sp>
    </p:spTree>
    <p:extLst>
      <p:ext uri="{BB962C8B-B14F-4D97-AF65-F5344CB8AC3E}">
        <p14:creationId xmlns:p14="http://schemas.microsoft.com/office/powerpoint/2010/main" val="226974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5A8BF-81E3-45AB-AC5F-508DF6B7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04D1E-4F13-4D76-89D5-419F6C22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ne prenant pas en compte beaucoup de scénarios importants dans un système de messagerie.</a:t>
            </a:r>
          </a:p>
        </p:txBody>
      </p:sp>
    </p:spTree>
    <p:extLst>
      <p:ext uri="{BB962C8B-B14F-4D97-AF65-F5344CB8AC3E}">
        <p14:creationId xmlns:p14="http://schemas.microsoft.com/office/powerpoint/2010/main" val="408137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3B750-7947-43EB-A539-B7C3A77E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A0F8CF-1D59-46C4-9BF0-DA187154A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Contribution et </a:t>
            </a:r>
            <a:r>
              <a:rPr lang="fr-FR" dirty="0"/>
              <a:t>déroulement</a:t>
            </a:r>
          </a:p>
        </p:txBody>
      </p:sp>
    </p:spTree>
    <p:extLst>
      <p:ext uri="{BB962C8B-B14F-4D97-AF65-F5344CB8AC3E}">
        <p14:creationId xmlns:p14="http://schemas.microsoft.com/office/powerpoint/2010/main" val="108396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7CCBF-0A76-4B2A-8291-D6E9E35C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A57EC-4929-4786-A011-285018EF7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Travaux futurs</a:t>
            </a:r>
          </a:p>
        </p:txBody>
      </p:sp>
    </p:spTree>
    <p:extLst>
      <p:ext uri="{BB962C8B-B14F-4D97-AF65-F5344CB8AC3E}">
        <p14:creationId xmlns:p14="http://schemas.microsoft.com/office/powerpoint/2010/main" val="2812815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07D9B-D716-4492-852D-CB527184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Multiples destinataires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9BB32-EF3D-498F-9F37-7C7F151C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669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09D55-EE6E-4AA3-BB2C-2C56DE16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mathématiques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5F7469-3893-4C4B-A386-78C41C9D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Pairings</a:t>
            </a:r>
            <a:r>
              <a:rPr lang="fr-FR" dirty="0"/>
              <a:t> : Type 1,2,3</a:t>
            </a:r>
          </a:p>
          <a:p>
            <a:endParaRPr lang="fr-FR" dirty="0"/>
          </a:p>
          <a:p>
            <a:r>
              <a:rPr lang="fr-FR" dirty="0"/>
              <a:t>Maths des algos :</a:t>
            </a:r>
          </a:p>
          <a:p>
            <a:pPr lvl="1"/>
            <a:r>
              <a:rPr lang="fr-FR" dirty="0" err="1"/>
              <a:t>Enc</a:t>
            </a:r>
            <a:endParaRPr lang="fr-FR" dirty="0"/>
          </a:p>
          <a:p>
            <a:pPr lvl="1"/>
            <a:r>
              <a:rPr lang="fr-FR" dirty="0" err="1"/>
              <a:t>Dec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76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B81A3-BB19-49ED-BBF4-6A6C7DE8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918DD-D2BB-4DCD-9F54-9B4F5834F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S/MIME, PGP, Certificateless Public Key Cryptography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03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09B97-0BDF-4A3D-8B32-640E8AB7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S/MIME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091DF0-6DCD-4B42-9394-A6778164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Qualités</a:t>
            </a:r>
          </a:p>
          <a:p>
            <a:pPr lvl="1"/>
            <a:r>
              <a:rPr lang="fr-FR" dirty="0"/>
              <a:t>Se base sur la PKI</a:t>
            </a:r>
          </a:p>
          <a:p>
            <a:endParaRPr lang="fr-FR" dirty="0"/>
          </a:p>
          <a:p>
            <a:r>
              <a:rPr lang="fr-FR" dirty="0"/>
              <a:t>Défauts</a:t>
            </a:r>
          </a:p>
          <a:p>
            <a:pPr lvl="1"/>
            <a:r>
              <a:rPr lang="fr-FR" dirty="0"/>
              <a:t>Utilisation compliquée pour les particuliers</a:t>
            </a:r>
          </a:p>
        </p:txBody>
      </p:sp>
    </p:spTree>
    <p:extLst>
      <p:ext uri="{BB962C8B-B14F-4D97-AF65-F5344CB8AC3E}">
        <p14:creationId xmlns:p14="http://schemas.microsoft.com/office/powerpoint/2010/main" val="14124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9DE45-4562-41C4-8C9A-364C54EA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32D91-1E22-47C1-B164-8BBD7852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Qualités</a:t>
            </a:r>
          </a:p>
          <a:p>
            <a:pPr lvl="1"/>
            <a:r>
              <a:rPr lang="fr-FR" dirty="0"/>
              <a:t>Faible </a:t>
            </a:r>
            <a:r>
              <a:rPr lang="fr-FR" dirty="0" err="1"/>
              <a:t>overhead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Défauts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63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77FF0-0077-4884-B910-F052E57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recherchées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22607E-0D44-4F42-ADCD-F4EB58FE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Chiffrement de bout-en-bout</a:t>
            </a:r>
          </a:p>
          <a:p>
            <a:endParaRPr lang="fr-FR" dirty="0"/>
          </a:p>
          <a:p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secrecy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757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91824-A810-4E09-BAFC-36355B84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Implémentations présentes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30290-CF77-4612-8A70-2D1FE714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fr-FR" dirty="0" err="1"/>
              <a:t>Protonmail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Tutanota</a:t>
            </a:r>
            <a:endParaRPr lang="fr-FR" dirty="0"/>
          </a:p>
          <a:p>
            <a:endParaRPr lang="fr-FR" dirty="0"/>
          </a:p>
          <a:p>
            <a:r>
              <a:rPr lang="fr-FR" dirty="0"/>
              <a:t>Plug-ins</a:t>
            </a:r>
          </a:p>
        </p:txBody>
      </p:sp>
    </p:spTree>
    <p:extLst>
      <p:ext uri="{BB962C8B-B14F-4D97-AF65-F5344CB8AC3E}">
        <p14:creationId xmlns:p14="http://schemas.microsoft.com/office/powerpoint/2010/main" val="135751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874B5-09EC-4C4F-9AB6-C1D53056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F350E-6659-4165-AF01-F02A608B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EFAIL</a:t>
            </a:r>
          </a:p>
          <a:p>
            <a:endParaRPr lang="fr-FR" dirty="0"/>
          </a:p>
          <a:p>
            <a:r>
              <a:rPr lang="fr-FR" dirty="0"/>
              <a:t>SHA-1 </a:t>
            </a:r>
            <a:r>
              <a:rPr lang="fr-FR" dirty="0" err="1"/>
              <a:t>Shambles</a:t>
            </a:r>
            <a:endParaRPr lang="fr-FR" dirty="0"/>
          </a:p>
          <a:p>
            <a:endParaRPr lang="fr-FR" dirty="0"/>
          </a:p>
          <a:p>
            <a:r>
              <a:rPr lang="fr-FR" dirty="0"/>
              <a:t>Webmail</a:t>
            </a:r>
          </a:p>
        </p:txBody>
      </p:sp>
    </p:spTree>
    <p:extLst>
      <p:ext uri="{BB962C8B-B14F-4D97-AF65-F5344CB8AC3E}">
        <p14:creationId xmlns:p14="http://schemas.microsoft.com/office/powerpoint/2010/main" val="4187972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494</Words>
  <Application>Microsoft Office PowerPoint</Application>
  <PresentationFormat>Grand écran</PresentationFormat>
  <Paragraphs>121</Paragraphs>
  <Slides>32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Thème Office</vt:lpstr>
      <vt:lpstr>Chiffrement/signature d‘emails</vt:lpstr>
      <vt:lpstr>Table des matières</vt:lpstr>
      <vt:lpstr>Introduction</vt:lpstr>
      <vt:lpstr>Recherches</vt:lpstr>
      <vt:lpstr>S/MIME</vt:lpstr>
      <vt:lpstr>PGP</vt:lpstr>
      <vt:lpstr>Propriétés recherchées</vt:lpstr>
      <vt:lpstr>Implémentations présentes</vt:lpstr>
      <vt:lpstr>Attaques</vt:lpstr>
      <vt:lpstr>Primitives analysées</vt:lpstr>
      <vt:lpstr>Explications du choix</vt:lpstr>
      <vt:lpstr>Construction</vt:lpstr>
      <vt:lpstr>Choix de construction</vt:lpstr>
      <vt:lpstr>Acteurs présents</vt:lpstr>
      <vt:lpstr>Schéma première connexion</vt:lpstr>
      <vt:lpstr>Schéma d’envoi</vt:lpstr>
      <vt:lpstr>Schéma de réception</vt:lpstr>
      <vt:lpstr>Implémentation</vt:lpstr>
      <vt:lpstr>Choix importants</vt:lpstr>
      <vt:lpstr>Librairie</vt:lpstr>
      <vt:lpstr>Dérivation de la clé AES</vt:lpstr>
      <vt:lpstr>Pseudo Forward Secrecy</vt:lpstr>
      <vt:lpstr>Sérialisation</vt:lpstr>
      <vt:lpstr>Démonstrations</vt:lpstr>
      <vt:lpstr>Démonstration 1</vt:lpstr>
      <vt:lpstr>Démonstration 2</vt:lpstr>
      <vt:lpstr>Résultats</vt:lpstr>
      <vt:lpstr>Comparaisons</vt:lpstr>
      <vt:lpstr>Inconvénients</vt:lpstr>
      <vt:lpstr>Conclusion</vt:lpstr>
      <vt:lpstr>Multiples destinataires</vt:lpstr>
      <vt:lpstr>Principes mathématiques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Bonjour</dc:creator>
  <cp:lastModifiedBy>Mickael Bonjour</cp:lastModifiedBy>
  <cp:revision>2</cp:revision>
  <cp:lastPrinted>2020-08-17T13:33:27Z</cp:lastPrinted>
  <dcterms:created xsi:type="dcterms:W3CDTF">2020-08-11T10:03:26Z</dcterms:created>
  <dcterms:modified xsi:type="dcterms:W3CDTF">2020-08-18T21:56:24Z</dcterms:modified>
</cp:coreProperties>
</file>