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73" r:id="rId6"/>
    <p:sldId id="270" r:id="rId7"/>
    <p:sldId id="274" r:id="rId8"/>
    <p:sldId id="275" r:id="rId9"/>
    <p:sldId id="276" r:id="rId10"/>
    <p:sldId id="271" r:id="rId11"/>
    <p:sldId id="272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aNuAdOsLjxDX8XeH7Smqoc2US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FC0045-46FD-4B07-99BB-E9C6F5C2546A}" v="43" dt="2023-08-31T15:48:59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33" Type="http://customschemas.google.com/relationships/presentationmetadata" Target="metadata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osa Planella, Ferran" userId="9d9218cc-7387-462c-8fb6-ab3ed9523ed7" providerId="ADAL" clId="{41A66AB3-33E2-4D76-9B97-94817D6DBC3C}"/>
    <pc:docChg chg="modSld">
      <pc:chgData name="Brosa Planella, Ferran" userId="9d9218cc-7387-462c-8fb6-ab3ed9523ed7" providerId="ADAL" clId="{41A66AB3-33E2-4D76-9B97-94817D6DBC3C}" dt="2023-08-14T10:29:51.765" v="8" actId="1076"/>
      <pc:docMkLst>
        <pc:docMk/>
      </pc:docMkLst>
      <pc:sldChg chg="modSp mod">
        <pc:chgData name="Brosa Planella, Ferran" userId="9d9218cc-7387-462c-8fb6-ab3ed9523ed7" providerId="ADAL" clId="{41A66AB3-33E2-4D76-9B97-94817D6DBC3C}" dt="2023-08-14T10:29:51.765" v="8" actId="1076"/>
        <pc:sldMkLst>
          <pc:docMk/>
          <pc:sldMk cId="2030132232" sldId="274"/>
        </pc:sldMkLst>
        <pc:picChg chg="mod">
          <ac:chgData name="Brosa Planella, Ferran" userId="9d9218cc-7387-462c-8fb6-ab3ed9523ed7" providerId="ADAL" clId="{41A66AB3-33E2-4D76-9B97-94817D6DBC3C}" dt="2023-08-14T10:29:47.392" v="7" actId="1076"/>
          <ac:picMkLst>
            <pc:docMk/>
            <pc:sldMk cId="2030132232" sldId="274"/>
            <ac:picMk id="2" creationId="{2947B8CF-3701-09A9-5D70-5C24675170C0}"/>
          </ac:picMkLst>
        </pc:picChg>
        <pc:picChg chg="mod">
          <ac:chgData name="Brosa Planella, Ferran" userId="9d9218cc-7387-462c-8fb6-ab3ed9523ed7" providerId="ADAL" clId="{41A66AB3-33E2-4D76-9B97-94817D6DBC3C}" dt="2023-08-14T10:29:47.392" v="7" actId="1076"/>
          <ac:picMkLst>
            <pc:docMk/>
            <pc:sldMk cId="2030132232" sldId="274"/>
            <ac:picMk id="3" creationId="{40A4DC7C-DCE6-E53D-6D83-0FA1C5559632}"/>
          </ac:picMkLst>
        </pc:picChg>
        <pc:picChg chg="mod">
          <ac:chgData name="Brosa Planella, Ferran" userId="9d9218cc-7387-462c-8fb6-ab3ed9523ed7" providerId="ADAL" clId="{41A66AB3-33E2-4D76-9B97-94817D6DBC3C}" dt="2023-08-14T10:29:51.765" v="8" actId="1076"/>
          <ac:picMkLst>
            <pc:docMk/>
            <pc:sldMk cId="2030132232" sldId="274"/>
            <ac:picMk id="4" creationId="{E2A49C7E-DA85-D4C3-3475-D009C235DE77}"/>
          </ac:picMkLst>
        </pc:picChg>
      </pc:sldChg>
    </pc:docChg>
  </pc:docChgLst>
  <pc:docChgLst>
    <pc:chgData name="Bonkile, Mayur" userId="57d9a9a4-c644-4563-a305-74b8227299bc" providerId="ADAL" clId="{E7FC0045-46FD-4B07-99BB-E9C6F5C2546A}"/>
    <pc:docChg chg="undo custSel addSld delSld modSld">
      <pc:chgData name="Bonkile, Mayur" userId="57d9a9a4-c644-4563-a305-74b8227299bc" providerId="ADAL" clId="{E7FC0045-46FD-4B07-99BB-E9C6F5C2546A}" dt="2023-09-01T10:58:54.446" v="363" actId="20577"/>
      <pc:docMkLst>
        <pc:docMk/>
      </pc:docMkLst>
      <pc:sldChg chg="del">
        <pc:chgData name="Bonkile, Mayur" userId="57d9a9a4-c644-4563-a305-74b8227299bc" providerId="ADAL" clId="{E7FC0045-46FD-4B07-99BB-E9C6F5C2546A}" dt="2023-08-31T15:14:33.571" v="1" actId="47"/>
        <pc:sldMkLst>
          <pc:docMk/>
          <pc:sldMk cId="0" sldId="257"/>
        </pc:sldMkLst>
      </pc:sldChg>
      <pc:sldChg chg="del">
        <pc:chgData name="Bonkile, Mayur" userId="57d9a9a4-c644-4563-a305-74b8227299bc" providerId="ADAL" clId="{E7FC0045-46FD-4B07-99BB-E9C6F5C2546A}" dt="2023-08-31T15:14:34.049" v="2" actId="47"/>
        <pc:sldMkLst>
          <pc:docMk/>
          <pc:sldMk cId="0" sldId="258"/>
        </pc:sldMkLst>
      </pc:sldChg>
      <pc:sldChg chg="del">
        <pc:chgData name="Bonkile, Mayur" userId="57d9a9a4-c644-4563-a305-74b8227299bc" providerId="ADAL" clId="{E7FC0045-46FD-4B07-99BB-E9C6F5C2546A}" dt="2023-08-31T15:14:34.333" v="3" actId="47"/>
        <pc:sldMkLst>
          <pc:docMk/>
          <pc:sldMk cId="0" sldId="259"/>
        </pc:sldMkLst>
      </pc:sldChg>
      <pc:sldChg chg="del">
        <pc:chgData name="Bonkile, Mayur" userId="57d9a9a4-c644-4563-a305-74b8227299bc" providerId="ADAL" clId="{E7FC0045-46FD-4B07-99BB-E9C6F5C2546A}" dt="2023-08-31T15:14:34.852" v="4" actId="47"/>
        <pc:sldMkLst>
          <pc:docMk/>
          <pc:sldMk cId="0" sldId="260"/>
        </pc:sldMkLst>
      </pc:sldChg>
      <pc:sldChg chg="del">
        <pc:chgData name="Bonkile, Mayur" userId="57d9a9a4-c644-4563-a305-74b8227299bc" providerId="ADAL" clId="{E7FC0045-46FD-4B07-99BB-E9C6F5C2546A}" dt="2023-08-31T15:14:36.171" v="7" actId="47"/>
        <pc:sldMkLst>
          <pc:docMk/>
          <pc:sldMk cId="0" sldId="261"/>
        </pc:sldMkLst>
      </pc:sldChg>
      <pc:sldChg chg="del">
        <pc:chgData name="Bonkile, Mayur" userId="57d9a9a4-c644-4563-a305-74b8227299bc" providerId="ADAL" clId="{E7FC0045-46FD-4B07-99BB-E9C6F5C2546A}" dt="2023-08-31T15:14:36.739" v="8" actId="47"/>
        <pc:sldMkLst>
          <pc:docMk/>
          <pc:sldMk cId="0" sldId="262"/>
        </pc:sldMkLst>
      </pc:sldChg>
      <pc:sldChg chg="del">
        <pc:chgData name="Bonkile, Mayur" userId="57d9a9a4-c644-4563-a305-74b8227299bc" providerId="ADAL" clId="{E7FC0045-46FD-4B07-99BB-E9C6F5C2546A}" dt="2023-08-31T15:14:37.202" v="9" actId="47"/>
        <pc:sldMkLst>
          <pc:docMk/>
          <pc:sldMk cId="0" sldId="263"/>
        </pc:sldMkLst>
      </pc:sldChg>
      <pc:sldChg chg="del">
        <pc:chgData name="Bonkile, Mayur" userId="57d9a9a4-c644-4563-a305-74b8227299bc" providerId="ADAL" clId="{E7FC0045-46FD-4B07-99BB-E9C6F5C2546A}" dt="2023-08-31T15:14:37.721" v="10" actId="47"/>
        <pc:sldMkLst>
          <pc:docMk/>
          <pc:sldMk cId="0" sldId="264"/>
        </pc:sldMkLst>
      </pc:sldChg>
      <pc:sldChg chg="del">
        <pc:chgData name="Bonkile, Mayur" userId="57d9a9a4-c644-4563-a305-74b8227299bc" providerId="ADAL" clId="{E7FC0045-46FD-4B07-99BB-E9C6F5C2546A}" dt="2023-08-31T15:14:38.076" v="11" actId="47"/>
        <pc:sldMkLst>
          <pc:docMk/>
          <pc:sldMk cId="0" sldId="265"/>
        </pc:sldMkLst>
      </pc:sldChg>
      <pc:sldChg chg="del">
        <pc:chgData name="Bonkile, Mayur" userId="57d9a9a4-c644-4563-a305-74b8227299bc" providerId="ADAL" clId="{E7FC0045-46FD-4B07-99BB-E9C6F5C2546A}" dt="2023-08-31T15:14:38.466" v="12" actId="47"/>
        <pc:sldMkLst>
          <pc:docMk/>
          <pc:sldMk cId="0" sldId="266"/>
        </pc:sldMkLst>
      </pc:sldChg>
      <pc:sldChg chg="del">
        <pc:chgData name="Bonkile, Mayur" userId="57d9a9a4-c644-4563-a305-74b8227299bc" providerId="ADAL" clId="{E7FC0045-46FD-4B07-99BB-E9C6F5C2546A}" dt="2023-08-31T15:14:38.809" v="13" actId="47"/>
        <pc:sldMkLst>
          <pc:docMk/>
          <pc:sldMk cId="0" sldId="267"/>
        </pc:sldMkLst>
      </pc:sldChg>
      <pc:sldChg chg="del">
        <pc:chgData name="Bonkile, Mayur" userId="57d9a9a4-c644-4563-a305-74b8227299bc" providerId="ADAL" clId="{E7FC0045-46FD-4B07-99BB-E9C6F5C2546A}" dt="2023-08-31T15:14:40.480" v="14" actId="47"/>
        <pc:sldMkLst>
          <pc:docMk/>
          <pc:sldMk cId="0" sldId="268"/>
        </pc:sldMkLst>
      </pc:sldChg>
      <pc:sldChg chg="del">
        <pc:chgData name="Bonkile, Mayur" userId="57d9a9a4-c644-4563-a305-74b8227299bc" providerId="ADAL" clId="{E7FC0045-46FD-4B07-99BB-E9C6F5C2546A}" dt="2023-08-31T15:14:30.397" v="0" actId="47"/>
        <pc:sldMkLst>
          <pc:docMk/>
          <pc:sldMk cId="0" sldId="269"/>
        </pc:sldMkLst>
      </pc:sldChg>
      <pc:sldChg chg="addSp delSp modSp mod modAnim">
        <pc:chgData name="Bonkile, Mayur" userId="57d9a9a4-c644-4563-a305-74b8227299bc" providerId="ADAL" clId="{E7FC0045-46FD-4B07-99BB-E9C6F5C2546A}" dt="2023-08-31T15:32:24.191" v="118"/>
        <pc:sldMkLst>
          <pc:docMk/>
          <pc:sldMk cId="0" sldId="270"/>
        </pc:sldMkLst>
        <pc:spChg chg="add mod">
          <ac:chgData name="Bonkile, Mayur" userId="57d9a9a4-c644-4563-a305-74b8227299bc" providerId="ADAL" clId="{E7FC0045-46FD-4B07-99BB-E9C6F5C2546A}" dt="2023-08-31T15:29:12.757" v="84" actId="1582"/>
          <ac:spMkLst>
            <pc:docMk/>
            <pc:sldMk cId="0" sldId="270"/>
            <ac:spMk id="12" creationId="{D8AF75CC-D53D-2F25-9B17-B28148C9DE23}"/>
          </ac:spMkLst>
        </pc:spChg>
        <pc:spChg chg="add mod">
          <ac:chgData name="Bonkile, Mayur" userId="57d9a9a4-c644-4563-a305-74b8227299bc" providerId="ADAL" clId="{E7FC0045-46FD-4B07-99BB-E9C6F5C2546A}" dt="2023-08-31T15:30:42.289" v="91" actId="1076"/>
          <ac:spMkLst>
            <pc:docMk/>
            <pc:sldMk cId="0" sldId="270"/>
            <ac:spMk id="15" creationId="{C541ED11-3468-DF14-9FEE-8E7361AFF8ED}"/>
          </ac:spMkLst>
        </pc:spChg>
        <pc:spChg chg="add mod">
          <ac:chgData name="Bonkile, Mayur" userId="57d9a9a4-c644-4563-a305-74b8227299bc" providerId="ADAL" clId="{E7FC0045-46FD-4B07-99BB-E9C6F5C2546A}" dt="2023-08-31T15:31:05.056" v="99" actId="1076"/>
          <ac:spMkLst>
            <pc:docMk/>
            <pc:sldMk cId="0" sldId="270"/>
            <ac:spMk id="18" creationId="{3E5C5F25-6D9E-A10A-3D0C-F4E6CB8FB0C0}"/>
          </ac:spMkLst>
        </pc:spChg>
        <pc:spChg chg="add mod">
          <ac:chgData name="Bonkile, Mayur" userId="57d9a9a4-c644-4563-a305-74b8227299bc" providerId="ADAL" clId="{E7FC0045-46FD-4B07-99BB-E9C6F5C2546A}" dt="2023-08-31T15:31:35.400" v="108" actId="14100"/>
          <ac:spMkLst>
            <pc:docMk/>
            <pc:sldMk cId="0" sldId="270"/>
            <ac:spMk id="23" creationId="{19D827F0-0E66-21D2-34F4-B4BFAA50DDDD}"/>
          </ac:spMkLst>
        </pc:spChg>
        <pc:spChg chg="mod">
          <ac:chgData name="Bonkile, Mayur" userId="57d9a9a4-c644-4563-a305-74b8227299bc" providerId="ADAL" clId="{E7FC0045-46FD-4B07-99BB-E9C6F5C2546A}" dt="2023-08-31T15:14:48.933" v="24" actId="20577"/>
          <ac:spMkLst>
            <pc:docMk/>
            <pc:sldMk cId="0" sldId="270"/>
            <ac:spMk id="513" creationId="{00000000-0000-0000-0000-000000000000}"/>
          </ac:spMkLst>
        </pc:spChg>
        <pc:spChg chg="del">
          <ac:chgData name="Bonkile, Mayur" userId="57d9a9a4-c644-4563-a305-74b8227299bc" providerId="ADAL" clId="{E7FC0045-46FD-4B07-99BB-E9C6F5C2546A}" dt="2023-08-31T15:22:58.153" v="26" actId="478"/>
          <ac:spMkLst>
            <pc:docMk/>
            <pc:sldMk cId="0" sldId="270"/>
            <ac:spMk id="528" creationId="{00000000-0000-0000-0000-000000000000}"/>
          </ac:spMkLst>
        </pc:spChg>
        <pc:picChg chg="add mod">
          <ac:chgData name="Bonkile, Mayur" userId="57d9a9a4-c644-4563-a305-74b8227299bc" providerId="ADAL" clId="{E7FC0045-46FD-4B07-99BB-E9C6F5C2546A}" dt="2023-08-31T15:30:53.119" v="95" actId="1076"/>
          <ac:picMkLst>
            <pc:docMk/>
            <pc:sldMk cId="0" sldId="270"/>
            <ac:picMk id="3" creationId="{33AA4A43-BCA8-AEF6-56F7-9C69A235CC6B}"/>
          </ac:picMkLst>
        </pc:picChg>
        <pc:picChg chg="add mod">
          <ac:chgData name="Bonkile, Mayur" userId="57d9a9a4-c644-4563-a305-74b8227299bc" providerId="ADAL" clId="{E7FC0045-46FD-4B07-99BB-E9C6F5C2546A}" dt="2023-08-31T15:25:36.481" v="32" actId="1076"/>
          <ac:picMkLst>
            <pc:docMk/>
            <pc:sldMk cId="0" sldId="270"/>
            <ac:picMk id="5" creationId="{8B1AC07C-A7A2-FBF2-B2FA-BA3935A423AA}"/>
          </ac:picMkLst>
        </pc:picChg>
        <pc:picChg chg="add mod modCrop">
          <ac:chgData name="Bonkile, Mayur" userId="57d9a9a4-c644-4563-a305-74b8227299bc" providerId="ADAL" clId="{E7FC0045-46FD-4B07-99BB-E9C6F5C2546A}" dt="2023-08-31T15:28:39.480" v="79" actId="732"/>
          <ac:picMkLst>
            <pc:docMk/>
            <pc:sldMk cId="0" sldId="270"/>
            <ac:picMk id="7" creationId="{01357F6D-BBDF-10E2-BC82-3CAF82B818BD}"/>
          </ac:picMkLst>
        </pc:picChg>
        <pc:picChg chg="add mod">
          <ac:chgData name="Bonkile, Mayur" userId="57d9a9a4-c644-4563-a305-74b8227299bc" providerId="ADAL" clId="{E7FC0045-46FD-4B07-99BB-E9C6F5C2546A}" dt="2023-08-31T15:27:33.568" v="58" actId="1076"/>
          <ac:picMkLst>
            <pc:docMk/>
            <pc:sldMk cId="0" sldId="270"/>
            <ac:picMk id="9" creationId="{2D4EEB20-7D21-D763-2459-6FA9FA0E8453}"/>
          </ac:picMkLst>
        </pc:picChg>
        <pc:picChg chg="add mod modCrop">
          <ac:chgData name="Bonkile, Mayur" userId="57d9a9a4-c644-4563-a305-74b8227299bc" providerId="ADAL" clId="{E7FC0045-46FD-4B07-99BB-E9C6F5C2546A}" dt="2023-08-31T15:31:40.352" v="110" actId="1076"/>
          <ac:picMkLst>
            <pc:docMk/>
            <pc:sldMk cId="0" sldId="270"/>
            <ac:picMk id="11" creationId="{CFE296C1-2485-D1E1-CFB9-503C5F59F803}"/>
          </ac:picMkLst>
        </pc:picChg>
        <pc:picChg chg="del">
          <ac:chgData name="Bonkile, Mayur" userId="57d9a9a4-c644-4563-a305-74b8227299bc" providerId="ADAL" clId="{E7FC0045-46FD-4B07-99BB-E9C6F5C2546A}" dt="2023-08-31T15:14:52.866" v="25" actId="478"/>
          <ac:picMkLst>
            <pc:docMk/>
            <pc:sldMk cId="0" sldId="270"/>
            <ac:picMk id="512" creationId="{00000000-0000-0000-0000-000000000000}"/>
          </ac:picMkLst>
        </pc:picChg>
        <pc:cxnChg chg="add mod">
          <ac:chgData name="Bonkile, Mayur" userId="57d9a9a4-c644-4563-a305-74b8227299bc" providerId="ADAL" clId="{E7FC0045-46FD-4B07-99BB-E9C6F5C2546A}" dt="2023-08-31T15:29:39.035" v="88" actId="1037"/>
          <ac:cxnSpMkLst>
            <pc:docMk/>
            <pc:sldMk cId="0" sldId="270"/>
            <ac:cxnSpMk id="14" creationId="{E6104E59-513C-D0EC-1B91-FB209B4B8D95}"/>
          </ac:cxnSpMkLst>
        </pc:cxnChg>
        <pc:cxnChg chg="add mod">
          <ac:chgData name="Bonkile, Mayur" userId="57d9a9a4-c644-4563-a305-74b8227299bc" providerId="ADAL" clId="{E7FC0045-46FD-4B07-99BB-E9C6F5C2546A}" dt="2023-08-31T15:30:47.792" v="92" actId="14100"/>
          <ac:cxnSpMkLst>
            <pc:docMk/>
            <pc:sldMk cId="0" sldId="270"/>
            <ac:cxnSpMk id="16" creationId="{C6425243-69A4-80BA-A56E-3B60F0FC6761}"/>
          </ac:cxnSpMkLst>
        </pc:cxnChg>
        <pc:cxnChg chg="add mod">
          <ac:chgData name="Bonkile, Mayur" userId="57d9a9a4-c644-4563-a305-74b8227299bc" providerId="ADAL" clId="{E7FC0045-46FD-4B07-99BB-E9C6F5C2546A}" dt="2023-08-31T15:31:16.432" v="101" actId="14100"/>
          <ac:cxnSpMkLst>
            <pc:docMk/>
            <pc:sldMk cId="0" sldId="270"/>
            <ac:cxnSpMk id="19" creationId="{B4108B47-B079-DD27-E53E-6A9C40312080}"/>
          </ac:cxnSpMkLst>
        </pc:cxnChg>
        <pc:cxnChg chg="add mod">
          <ac:chgData name="Bonkile, Mayur" userId="57d9a9a4-c644-4563-a305-74b8227299bc" providerId="ADAL" clId="{E7FC0045-46FD-4B07-99BB-E9C6F5C2546A}" dt="2023-08-31T15:31:37.807" v="109" actId="1076"/>
          <ac:cxnSpMkLst>
            <pc:docMk/>
            <pc:sldMk cId="0" sldId="270"/>
            <ac:cxnSpMk id="24" creationId="{D6AD3B58-FC3C-E0B7-2747-C2F3B6D215C1}"/>
          </ac:cxnSpMkLst>
        </pc:cxnChg>
      </pc:sldChg>
      <pc:sldChg chg="del">
        <pc:chgData name="Bonkile, Mayur" userId="57d9a9a4-c644-4563-a305-74b8227299bc" providerId="ADAL" clId="{E7FC0045-46FD-4B07-99BB-E9C6F5C2546A}" dt="2023-08-31T15:14:35.276" v="5" actId="47"/>
        <pc:sldMkLst>
          <pc:docMk/>
          <pc:sldMk cId="0" sldId="273"/>
        </pc:sldMkLst>
      </pc:sldChg>
      <pc:sldChg chg="addSp delSp modSp add mod delAnim modAnim">
        <pc:chgData name="Bonkile, Mayur" userId="57d9a9a4-c644-4563-a305-74b8227299bc" providerId="ADAL" clId="{E7FC0045-46FD-4B07-99BB-E9C6F5C2546A}" dt="2023-08-31T15:41:24.559" v="229"/>
        <pc:sldMkLst>
          <pc:docMk/>
          <pc:sldMk cId="22851085" sldId="273"/>
        </pc:sldMkLst>
        <pc:spChg chg="add mod">
          <ac:chgData name="Bonkile, Mayur" userId="57d9a9a4-c644-4563-a305-74b8227299bc" providerId="ADAL" clId="{E7FC0045-46FD-4B07-99BB-E9C6F5C2546A}" dt="2023-08-31T15:39:16.358" v="221" actId="14100"/>
          <ac:spMkLst>
            <pc:docMk/>
            <pc:sldMk cId="22851085" sldId="273"/>
            <ac:spMk id="4" creationId="{BB17AB5C-F5D0-58D8-12E6-8B1F5A9D6655}"/>
          </ac:spMkLst>
        </pc:spChg>
        <pc:spChg chg="add mod">
          <ac:chgData name="Bonkile, Mayur" userId="57d9a9a4-c644-4563-a305-74b8227299bc" providerId="ADAL" clId="{E7FC0045-46FD-4B07-99BB-E9C6F5C2546A}" dt="2023-08-31T15:36:27.343" v="156" actId="1076"/>
          <ac:spMkLst>
            <pc:docMk/>
            <pc:sldMk cId="22851085" sldId="273"/>
            <ac:spMk id="6" creationId="{A197D83E-F821-3801-7974-3CD214401E66}"/>
          </ac:spMkLst>
        </pc:spChg>
        <pc:spChg chg="add mod">
          <ac:chgData name="Bonkile, Mayur" userId="57d9a9a4-c644-4563-a305-74b8227299bc" providerId="ADAL" clId="{E7FC0045-46FD-4B07-99BB-E9C6F5C2546A}" dt="2023-08-31T15:39:14.285" v="220" actId="14100"/>
          <ac:spMkLst>
            <pc:docMk/>
            <pc:sldMk cId="22851085" sldId="273"/>
            <ac:spMk id="8" creationId="{99CDA924-7893-D347-DF03-9B4CB90939CF}"/>
          </ac:spMkLst>
        </pc:spChg>
        <pc:spChg chg="del">
          <ac:chgData name="Bonkile, Mayur" userId="57d9a9a4-c644-4563-a305-74b8227299bc" providerId="ADAL" clId="{E7FC0045-46FD-4B07-99BB-E9C6F5C2546A}" dt="2023-08-31T15:33:53.199" v="129" actId="478"/>
          <ac:spMkLst>
            <pc:docMk/>
            <pc:sldMk cId="22851085" sldId="273"/>
            <ac:spMk id="12" creationId="{D8AF75CC-D53D-2F25-9B17-B28148C9DE23}"/>
          </ac:spMkLst>
        </pc:spChg>
        <pc:spChg chg="add mod">
          <ac:chgData name="Bonkile, Mayur" userId="57d9a9a4-c644-4563-a305-74b8227299bc" providerId="ADAL" clId="{E7FC0045-46FD-4B07-99BB-E9C6F5C2546A}" dt="2023-08-31T15:36:27.343" v="156" actId="1076"/>
          <ac:spMkLst>
            <pc:docMk/>
            <pc:sldMk cId="22851085" sldId="273"/>
            <ac:spMk id="13" creationId="{AACABE76-4616-F065-99B4-BB94DE1F4CA4}"/>
          </ac:spMkLst>
        </pc:spChg>
        <pc:spChg chg="del">
          <ac:chgData name="Bonkile, Mayur" userId="57d9a9a4-c644-4563-a305-74b8227299bc" providerId="ADAL" clId="{E7FC0045-46FD-4B07-99BB-E9C6F5C2546A}" dt="2023-08-31T15:33:50.832" v="126" actId="478"/>
          <ac:spMkLst>
            <pc:docMk/>
            <pc:sldMk cId="22851085" sldId="273"/>
            <ac:spMk id="15" creationId="{C541ED11-3468-DF14-9FEE-8E7361AFF8ED}"/>
          </ac:spMkLst>
        </pc:spChg>
        <pc:spChg chg="add mod">
          <ac:chgData name="Bonkile, Mayur" userId="57d9a9a4-c644-4563-a305-74b8227299bc" providerId="ADAL" clId="{E7FC0045-46FD-4B07-99BB-E9C6F5C2546A}" dt="2023-08-31T15:38:40.370" v="210" actId="1035"/>
          <ac:spMkLst>
            <pc:docMk/>
            <pc:sldMk cId="22851085" sldId="273"/>
            <ac:spMk id="17" creationId="{75DF5DDF-6305-EC38-FF23-C2D8AFC59B27}"/>
          </ac:spMkLst>
        </pc:spChg>
        <pc:spChg chg="del">
          <ac:chgData name="Bonkile, Mayur" userId="57d9a9a4-c644-4563-a305-74b8227299bc" providerId="ADAL" clId="{E7FC0045-46FD-4B07-99BB-E9C6F5C2546A}" dt="2023-08-31T15:33:49.191" v="124" actId="478"/>
          <ac:spMkLst>
            <pc:docMk/>
            <pc:sldMk cId="22851085" sldId="273"/>
            <ac:spMk id="18" creationId="{3E5C5F25-6D9E-A10A-3D0C-F4E6CB8FB0C0}"/>
          </ac:spMkLst>
        </pc:spChg>
        <pc:spChg chg="add mod">
          <ac:chgData name="Bonkile, Mayur" userId="57d9a9a4-c644-4563-a305-74b8227299bc" providerId="ADAL" clId="{E7FC0045-46FD-4B07-99BB-E9C6F5C2546A}" dt="2023-08-31T15:36:27.343" v="156" actId="1076"/>
          <ac:spMkLst>
            <pc:docMk/>
            <pc:sldMk cId="22851085" sldId="273"/>
            <ac:spMk id="21" creationId="{7ABBE2EA-C218-7C45-E073-63209EC1C02B}"/>
          </ac:spMkLst>
        </pc:spChg>
        <pc:spChg chg="add mod">
          <ac:chgData name="Bonkile, Mayur" userId="57d9a9a4-c644-4563-a305-74b8227299bc" providerId="ADAL" clId="{E7FC0045-46FD-4B07-99BB-E9C6F5C2546A}" dt="2023-08-31T15:37:57.467" v="194" actId="20577"/>
          <ac:spMkLst>
            <pc:docMk/>
            <pc:sldMk cId="22851085" sldId="273"/>
            <ac:spMk id="22" creationId="{74DCC64D-5C0D-F18B-6E4B-EB3A6A37F5D8}"/>
          </ac:spMkLst>
        </pc:spChg>
        <pc:spChg chg="del">
          <ac:chgData name="Bonkile, Mayur" userId="57d9a9a4-c644-4563-a305-74b8227299bc" providerId="ADAL" clId="{E7FC0045-46FD-4B07-99BB-E9C6F5C2546A}" dt="2023-08-31T15:33:54.159" v="130" actId="478"/>
          <ac:spMkLst>
            <pc:docMk/>
            <pc:sldMk cId="22851085" sldId="273"/>
            <ac:spMk id="23" creationId="{19D827F0-0E66-21D2-34F4-B4BFAA50DDDD}"/>
          </ac:spMkLst>
        </pc:spChg>
        <pc:spChg chg="add mod">
          <ac:chgData name="Bonkile, Mayur" userId="57d9a9a4-c644-4563-a305-74b8227299bc" providerId="ADAL" clId="{E7FC0045-46FD-4B07-99BB-E9C6F5C2546A}" dt="2023-08-31T15:38:40.370" v="210" actId="1035"/>
          <ac:spMkLst>
            <pc:docMk/>
            <pc:sldMk cId="22851085" sldId="273"/>
            <ac:spMk id="25" creationId="{AF576AE8-547A-5F6D-3697-B5678F78B8C3}"/>
          </ac:spMkLst>
        </pc:spChg>
        <pc:spChg chg="add mod">
          <ac:chgData name="Bonkile, Mayur" userId="57d9a9a4-c644-4563-a305-74b8227299bc" providerId="ADAL" clId="{E7FC0045-46FD-4B07-99BB-E9C6F5C2546A}" dt="2023-08-31T15:38:15.782" v="199" actId="1076"/>
          <ac:spMkLst>
            <pc:docMk/>
            <pc:sldMk cId="22851085" sldId="273"/>
            <ac:spMk id="26" creationId="{B99E8FC0-B83D-3A1F-C7F8-DA1E95C7D3BE}"/>
          </ac:spMkLst>
        </pc:spChg>
        <pc:spChg chg="add del mod">
          <ac:chgData name="Bonkile, Mayur" userId="57d9a9a4-c644-4563-a305-74b8227299bc" providerId="ADAL" clId="{E7FC0045-46FD-4B07-99BB-E9C6F5C2546A}" dt="2023-08-31T15:36:54.600" v="166" actId="478"/>
          <ac:spMkLst>
            <pc:docMk/>
            <pc:sldMk cId="22851085" sldId="273"/>
            <ac:spMk id="29" creationId="{79EC5C1E-F464-EAD3-8331-2CE251763440}"/>
          </ac:spMkLst>
        </pc:spChg>
        <pc:spChg chg="add del mod">
          <ac:chgData name="Bonkile, Mayur" userId="57d9a9a4-c644-4563-a305-74b8227299bc" providerId="ADAL" clId="{E7FC0045-46FD-4B07-99BB-E9C6F5C2546A}" dt="2023-08-31T15:36:53.656" v="165" actId="478"/>
          <ac:spMkLst>
            <pc:docMk/>
            <pc:sldMk cId="22851085" sldId="273"/>
            <ac:spMk id="30" creationId="{36F08C55-CADC-81C4-9A11-9F698F2932DB}"/>
          </ac:spMkLst>
        </pc:spChg>
        <pc:spChg chg="mod">
          <ac:chgData name="Bonkile, Mayur" userId="57d9a9a4-c644-4563-a305-74b8227299bc" providerId="ADAL" clId="{E7FC0045-46FD-4B07-99BB-E9C6F5C2546A}" dt="2023-08-31T15:38:59.146" v="219" actId="20577"/>
          <ac:spMkLst>
            <pc:docMk/>
            <pc:sldMk cId="22851085" sldId="273"/>
            <ac:spMk id="513" creationId="{00000000-0000-0000-0000-000000000000}"/>
          </ac:spMkLst>
        </pc:spChg>
        <pc:picChg chg="add mod">
          <ac:chgData name="Bonkile, Mayur" userId="57d9a9a4-c644-4563-a305-74b8227299bc" providerId="ADAL" clId="{E7FC0045-46FD-4B07-99BB-E9C6F5C2546A}" dt="2023-08-31T15:36:07.454" v="153" actId="1076"/>
          <ac:picMkLst>
            <pc:docMk/>
            <pc:sldMk cId="22851085" sldId="273"/>
            <ac:picMk id="2" creationId="{036BB6D0-A3F2-0744-4A35-BCE7863BBA18}"/>
          </ac:picMkLst>
        </pc:picChg>
        <pc:picChg chg="del">
          <ac:chgData name="Bonkile, Mayur" userId="57d9a9a4-c644-4563-a305-74b8227299bc" providerId="ADAL" clId="{E7FC0045-46FD-4B07-99BB-E9C6F5C2546A}" dt="2023-08-31T15:33:46.041" v="120" actId="478"/>
          <ac:picMkLst>
            <pc:docMk/>
            <pc:sldMk cId="22851085" sldId="273"/>
            <ac:picMk id="3" creationId="{33AA4A43-BCA8-AEF6-56F7-9C69A235CC6B}"/>
          </ac:picMkLst>
        </pc:picChg>
        <pc:picChg chg="del">
          <ac:chgData name="Bonkile, Mayur" userId="57d9a9a4-c644-4563-a305-74b8227299bc" providerId="ADAL" clId="{E7FC0045-46FD-4B07-99BB-E9C6F5C2546A}" dt="2023-08-31T15:33:49.688" v="125" actId="478"/>
          <ac:picMkLst>
            <pc:docMk/>
            <pc:sldMk cId="22851085" sldId="273"/>
            <ac:picMk id="5" creationId="{8B1AC07C-A7A2-FBF2-B2FA-BA3935A423AA}"/>
          </ac:picMkLst>
        </pc:picChg>
        <pc:picChg chg="del">
          <ac:chgData name="Bonkile, Mayur" userId="57d9a9a4-c644-4563-a305-74b8227299bc" providerId="ADAL" clId="{E7FC0045-46FD-4B07-99BB-E9C6F5C2546A}" dt="2023-08-31T15:33:48.706" v="123" actId="478"/>
          <ac:picMkLst>
            <pc:docMk/>
            <pc:sldMk cId="22851085" sldId="273"/>
            <ac:picMk id="7" creationId="{01357F6D-BBDF-10E2-BC82-3CAF82B818BD}"/>
          </ac:picMkLst>
        </pc:picChg>
        <pc:picChg chg="del">
          <ac:chgData name="Bonkile, Mayur" userId="57d9a9a4-c644-4563-a305-74b8227299bc" providerId="ADAL" clId="{E7FC0045-46FD-4B07-99BB-E9C6F5C2546A}" dt="2023-08-31T15:33:46.725" v="121" actId="478"/>
          <ac:picMkLst>
            <pc:docMk/>
            <pc:sldMk cId="22851085" sldId="273"/>
            <ac:picMk id="9" creationId="{2D4EEB20-7D21-D763-2459-6FA9FA0E8453}"/>
          </ac:picMkLst>
        </pc:picChg>
        <pc:picChg chg="del">
          <ac:chgData name="Bonkile, Mayur" userId="57d9a9a4-c644-4563-a305-74b8227299bc" providerId="ADAL" clId="{E7FC0045-46FD-4B07-99BB-E9C6F5C2546A}" dt="2023-08-31T15:33:54.567" v="131" actId="478"/>
          <ac:picMkLst>
            <pc:docMk/>
            <pc:sldMk cId="22851085" sldId="273"/>
            <ac:picMk id="11" creationId="{CFE296C1-2485-D1E1-CFB9-503C5F59F803}"/>
          </ac:picMkLst>
        </pc:picChg>
        <pc:picChg chg="add mod">
          <ac:chgData name="Bonkile, Mayur" userId="57d9a9a4-c644-4563-a305-74b8227299bc" providerId="ADAL" clId="{E7FC0045-46FD-4B07-99BB-E9C6F5C2546A}" dt="2023-08-31T15:37:22.766" v="170" actId="1076"/>
          <ac:picMkLst>
            <pc:docMk/>
            <pc:sldMk cId="22851085" sldId="273"/>
            <ac:picMk id="27" creationId="{33166180-4735-142E-33CF-696EF4C8C099}"/>
          </ac:picMkLst>
        </pc:picChg>
        <pc:picChg chg="add mod">
          <ac:chgData name="Bonkile, Mayur" userId="57d9a9a4-c644-4563-a305-74b8227299bc" providerId="ADAL" clId="{E7FC0045-46FD-4B07-99BB-E9C6F5C2546A}" dt="2023-08-31T15:37:33.830" v="188" actId="1076"/>
          <ac:picMkLst>
            <pc:docMk/>
            <pc:sldMk cId="22851085" sldId="273"/>
            <ac:picMk id="28" creationId="{C3FC01CF-8B2B-02AD-649B-FB05C3AA50EB}"/>
          </ac:picMkLst>
        </pc:picChg>
        <pc:cxnChg chg="add mod">
          <ac:chgData name="Bonkile, Mayur" userId="57d9a9a4-c644-4563-a305-74b8227299bc" providerId="ADAL" clId="{E7FC0045-46FD-4B07-99BB-E9C6F5C2546A}" dt="2023-08-31T15:36:27.343" v="156" actId="1076"/>
          <ac:cxnSpMkLst>
            <pc:docMk/>
            <pc:sldMk cId="22851085" sldId="273"/>
            <ac:cxnSpMk id="10" creationId="{7E5742BA-0D61-3714-23B4-1E34BC5E8B44}"/>
          </ac:cxnSpMkLst>
        </pc:cxnChg>
        <pc:cxnChg chg="del">
          <ac:chgData name="Bonkile, Mayur" userId="57d9a9a4-c644-4563-a305-74b8227299bc" providerId="ADAL" clId="{E7FC0045-46FD-4B07-99BB-E9C6F5C2546A}" dt="2023-08-31T15:33:52.064" v="128" actId="478"/>
          <ac:cxnSpMkLst>
            <pc:docMk/>
            <pc:sldMk cId="22851085" sldId="273"/>
            <ac:cxnSpMk id="14" creationId="{E6104E59-513C-D0EC-1B91-FB209B4B8D95}"/>
          </ac:cxnSpMkLst>
        </pc:cxnChg>
        <pc:cxnChg chg="del">
          <ac:chgData name="Bonkile, Mayur" userId="57d9a9a4-c644-4563-a305-74b8227299bc" providerId="ADAL" clId="{E7FC0045-46FD-4B07-99BB-E9C6F5C2546A}" dt="2023-08-31T15:33:51.560" v="127" actId="478"/>
          <ac:cxnSpMkLst>
            <pc:docMk/>
            <pc:sldMk cId="22851085" sldId="273"/>
            <ac:cxnSpMk id="16" creationId="{C6425243-69A4-80BA-A56E-3B60F0FC6761}"/>
          </ac:cxnSpMkLst>
        </pc:cxnChg>
        <pc:cxnChg chg="del">
          <ac:chgData name="Bonkile, Mayur" userId="57d9a9a4-c644-4563-a305-74b8227299bc" providerId="ADAL" clId="{E7FC0045-46FD-4B07-99BB-E9C6F5C2546A}" dt="2023-08-31T15:33:47.649" v="122" actId="478"/>
          <ac:cxnSpMkLst>
            <pc:docMk/>
            <pc:sldMk cId="22851085" sldId="273"/>
            <ac:cxnSpMk id="19" creationId="{B4108B47-B079-DD27-E53E-6A9C40312080}"/>
          </ac:cxnSpMkLst>
        </pc:cxnChg>
        <pc:cxnChg chg="add mod">
          <ac:chgData name="Bonkile, Mayur" userId="57d9a9a4-c644-4563-a305-74b8227299bc" providerId="ADAL" clId="{E7FC0045-46FD-4B07-99BB-E9C6F5C2546A}" dt="2023-08-31T15:36:27.343" v="156" actId="1076"/>
          <ac:cxnSpMkLst>
            <pc:docMk/>
            <pc:sldMk cId="22851085" sldId="273"/>
            <ac:cxnSpMk id="20" creationId="{85BE8EBC-AA37-2236-9E01-3014ACEE42AB}"/>
          </ac:cxnSpMkLst>
        </pc:cxnChg>
        <pc:cxnChg chg="del">
          <ac:chgData name="Bonkile, Mayur" userId="57d9a9a4-c644-4563-a305-74b8227299bc" providerId="ADAL" clId="{E7FC0045-46FD-4B07-99BB-E9C6F5C2546A}" dt="2023-08-31T15:33:55.376" v="132" actId="478"/>
          <ac:cxnSpMkLst>
            <pc:docMk/>
            <pc:sldMk cId="22851085" sldId="273"/>
            <ac:cxnSpMk id="24" creationId="{D6AD3B58-FC3C-E0B7-2747-C2F3B6D215C1}"/>
          </ac:cxnSpMkLst>
        </pc:cxnChg>
        <pc:cxnChg chg="add mod">
          <ac:chgData name="Bonkile, Mayur" userId="57d9a9a4-c644-4563-a305-74b8227299bc" providerId="ADAL" clId="{E7FC0045-46FD-4B07-99BB-E9C6F5C2546A}" dt="2023-08-31T15:38:33.709" v="205" actId="1076"/>
          <ac:cxnSpMkLst>
            <pc:docMk/>
            <pc:sldMk cId="22851085" sldId="273"/>
            <ac:cxnSpMk id="31" creationId="{50381F4A-4EAC-80DE-B0A0-2C984F4009E9}"/>
          </ac:cxnSpMkLst>
        </pc:cxnChg>
      </pc:sldChg>
      <pc:sldChg chg="del">
        <pc:chgData name="Bonkile, Mayur" userId="57d9a9a4-c644-4563-a305-74b8227299bc" providerId="ADAL" clId="{E7FC0045-46FD-4B07-99BB-E9C6F5C2546A}" dt="2023-08-31T15:14:35.684" v="6" actId="47"/>
        <pc:sldMkLst>
          <pc:docMk/>
          <pc:sldMk cId="2030132232" sldId="274"/>
        </pc:sldMkLst>
      </pc:sldChg>
      <pc:sldChg chg="addSp delSp modSp new mod">
        <pc:chgData name="Bonkile, Mayur" userId="57d9a9a4-c644-4563-a305-74b8227299bc" providerId="ADAL" clId="{E7FC0045-46FD-4B07-99BB-E9C6F5C2546A}" dt="2023-08-31T15:48:19.042" v="267"/>
        <pc:sldMkLst>
          <pc:docMk/>
          <pc:sldMk cId="2538657765" sldId="274"/>
        </pc:sldMkLst>
        <pc:spChg chg="mod">
          <ac:chgData name="Bonkile, Mayur" userId="57d9a9a4-c644-4563-a305-74b8227299bc" providerId="ADAL" clId="{E7FC0045-46FD-4B07-99BB-E9C6F5C2546A}" dt="2023-08-31T15:44:35.039" v="239" actId="20577"/>
          <ac:spMkLst>
            <pc:docMk/>
            <pc:sldMk cId="2538657765" sldId="274"/>
            <ac:spMk id="2" creationId="{880C3EED-5C2E-A44F-F7ED-63EE59271DBD}"/>
          </ac:spMkLst>
        </pc:spChg>
        <pc:spChg chg="del">
          <ac:chgData name="Bonkile, Mayur" userId="57d9a9a4-c644-4563-a305-74b8227299bc" providerId="ADAL" clId="{E7FC0045-46FD-4B07-99BB-E9C6F5C2546A}" dt="2023-08-31T15:44:37.766" v="240" actId="478"/>
          <ac:spMkLst>
            <pc:docMk/>
            <pc:sldMk cId="2538657765" sldId="274"/>
            <ac:spMk id="3" creationId="{F4C03674-81EF-1F1C-4F48-2E9024CB6DD8}"/>
          </ac:spMkLst>
        </pc:spChg>
        <pc:spChg chg="mod">
          <ac:chgData name="Bonkile, Mayur" userId="57d9a9a4-c644-4563-a305-74b8227299bc" providerId="ADAL" clId="{E7FC0045-46FD-4B07-99BB-E9C6F5C2546A}" dt="2023-08-31T15:48:19.042" v="267"/>
          <ac:spMkLst>
            <pc:docMk/>
            <pc:sldMk cId="2538657765" sldId="274"/>
            <ac:spMk id="14" creationId="{17992A40-A0F8-F11B-4AB8-40C05D57011D}"/>
          </ac:spMkLst>
        </pc:spChg>
        <pc:spChg chg="mod">
          <ac:chgData name="Bonkile, Mayur" userId="57d9a9a4-c644-4563-a305-74b8227299bc" providerId="ADAL" clId="{E7FC0045-46FD-4B07-99BB-E9C6F5C2546A}" dt="2023-08-31T15:48:19.042" v="267"/>
          <ac:spMkLst>
            <pc:docMk/>
            <pc:sldMk cId="2538657765" sldId="274"/>
            <ac:spMk id="15" creationId="{7C254E66-1DA7-9D47-36E9-8A86FD83B294}"/>
          </ac:spMkLst>
        </pc:spChg>
        <pc:spChg chg="mod">
          <ac:chgData name="Bonkile, Mayur" userId="57d9a9a4-c644-4563-a305-74b8227299bc" providerId="ADAL" clId="{E7FC0045-46FD-4B07-99BB-E9C6F5C2546A}" dt="2023-08-31T15:48:19.042" v="267"/>
          <ac:spMkLst>
            <pc:docMk/>
            <pc:sldMk cId="2538657765" sldId="274"/>
            <ac:spMk id="21" creationId="{1989D6A8-5144-C954-7FC8-15337806DD60}"/>
          </ac:spMkLst>
        </pc:spChg>
        <pc:spChg chg="mod">
          <ac:chgData name="Bonkile, Mayur" userId="57d9a9a4-c644-4563-a305-74b8227299bc" providerId="ADAL" clId="{E7FC0045-46FD-4B07-99BB-E9C6F5C2546A}" dt="2023-08-31T15:48:19.042" v="267"/>
          <ac:spMkLst>
            <pc:docMk/>
            <pc:sldMk cId="2538657765" sldId="274"/>
            <ac:spMk id="23" creationId="{57C294B6-2E79-4C22-260D-A011679FEC12}"/>
          </ac:spMkLst>
        </pc:spChg>
        <pc:spChg chg="mod">
          <ac:chgData name="Bonkile, Mayur" userId="57d9a9a4-c644-4563-a305-74b8227299bc" providerId="ADAL" clId="{E7FC0045-46FD-4B07-99BB-E9C6F5C2546A}" dt="2023-08-31T15:48:19.042" v="267"/>
          <ac:spMkLst>
            <pc:docMk/>
            <pc:sldMk cId="2538657765" sldId="274"/>
            <ac:spMk id="25" creationId="{4F826554-4F3E-6381-9986-CA6C05C2D514}"/>
          </ac:spMkLst>
        </pc:spChg>
        <pc:grpChg chg="add mod">
          <ac:chgData name="Bonkile, Mayur" userId="57d9a9a4-c644-4563-a305-74b8227299bc" providerId="ADAL" clId="{E7FC0045-46FD-4B07-99BB-E9C6F5C2546A}" dt="2023-08-31T15:48:19.042" v="267"/>
          <ac:grpSpMkLst>
            <pc:docMk/>
            <pc:sldMk cId="2538657765" sldId="274"/>
            <ac:grpSpMk id="13" creationId="{2A970F02-99C3-4D3E-38D1-611091ECE6CE}"/>
          </ac:grpSpMkLst>
        </pc:grpChg>
        <pc:grpChg chg="mod">
          <ac:chgData name="Bonkile, Mayur" userId="57d9a9a4-c644-4563-a305-74b8227299bc" providerId="ADAL" clId="{E7FC0045-46FD-4B07-99BB-E9C6F5C2546A}" dt="2023-08-31T15:48:19.042" v="267"/>
          <ac:grpSpMkLst>
            <pc:docMk/>
            <pc:sldMk cId="2538657765" sldId="274"/>
            <ac:grpSpMk id="16" creationId="{5A9481B7-CD24-6459-B506-448AE62D69BD}"/>
          </ac:grpSpMkLst>
        </pc:grpChg>
        <pc:grpChg chg="mod">
          <ac:chgData name="Bonkile, Mayur" userId="57d9a9a4-c644-4563-a305-74b8227299bc" providerId="ADAL" clId="{E7FC0045-46FD-4B07-99BB-E9C6F5C2546A}" dt="2023-08-31T15:48:19.042" v="267"/>
          <ac:grpSpMkLst>
            <pc:docMk/>
            <pc:sldMk cId="2538657765" sldId="274"/>
            <ac:grpSpMk id="17" creationId="{984B6D0F-0189-747B-73D7-C5A4E17929D5}"/>
          </ac:grpSpMkLst>
        </pc:grpChg>
        <pc:grpChg chg="mod">
          <ac:chgData name="Bonkile, Mayur" userId="57d9a9a4-c644-4563-a305-74b8227299bc" providerId="ADAL" clId="{E7FC0045-46FD-4B07-99BB-E9C6F5C2546A}" dt="2023-08-31T15:48:19.042" v="267"/>
          <ac:grpSpMkLst>
            <pc:docMk/>
            <pc:sldMk cId="2538657765" sldId="274"/>
            <ac:grpSpMk id="18" creationId="{0B6CCCB6-6327-7BED-266C-1E5657519C85}"/>
          </ac:grpSpMkLst>
        </pc:grpChg>
        <pc:grpChg chg="mod">
          <ac:chgData name="Bonkile, Mayur" userId="57d9a9a4-c644-4563-a305-74b8227299bc" providerId="ADAL" clId="{E7FC0045-46FD-4B07-99BB-E9C6F5C2546A}" dt="2023-08-31T15:48:19.042" v="267"/>
          <ac:grpSpMkLst>
            <pc:docMk/>
            <pc:sldMk cId="2538657765" sldId="274"/>
            <ac:grpSpMk id="19" creationId="{7A7FA37A-3E5B-9EC9-1D89-73689764AD84}"/>
          </ac:grpSpMkLst>
        </pc:grpChg>
        <pc:picChg chg="add mod">
          <ac:chgData name="Bonkile, Mayur" userId="57d9a9a4-c644-4563-a305-74b8227299bc" providerId="ADAL" clId="{E7FC0045-46FD-4B07-99BB-E9C6F5C2546A}" dt="2023-08-31T15:45:02.852" v="242" actId="1076"/>
          <ac:picMkLst>
            <pc:docMk/>
            <pc:sldMk cId="2538657765" sldId="274"/>
            <ac:picMk id="5" creationId="{D2C260AA-1296-4B91-37C4-61B1F33DC738}"/>
          </ac:picMkLst>
        </pc:picChg>
        <pc:picChg chg="add mod">
          <ac:chgData name="Bonkile, Mayur" userId="57d9a9a4-c644-4563-a305-74b8227299bc" providerId="ADAL" clId="{E7FC0045-46FD-4B07-99BB-E9C6F5C2546A}" dt="2023-08-31T15:47:08.157" v="258" actId="14100"/>
          <ac:picMkLst>
            <pc:docMk/>
            <pc:sldMk cId="2538657765" sldId="274"/>
            <ac:picMk id="7" creationId="{1E3EE210-46D8-E303-0D1F-EF91E6CF6F41}"/>
          </ac:picMkLst>
        </pc:picChg>
        <pc:picChg chg="add del mod">
          <ac:chgData name="Bonkile, Mayur" userId="57d9a9a4-c644-4563-a305-74b8227299bc" providerId="ADAL" clId="{E7FC0045-46FD-4B07-99BB-E9C6F5C2546A}" dt="2023-08-31T15:45:45.925" v="248" actId="478"/>
          <ac:picMkLst>
            <pc:docMk/>
            <pc:sldMk cId="2538657765" sldId="274"/>
            <ac:picMk id="8" creationId="{2E56D998-1B9E-38FC-F6BE-BE82DFCBA0F4}"/>
          </ac:picMkLst>
        </pc:picChg>
        <pc:picChg chg="add del mod">
          <ac:chgData name="Bonkile, Mayur" userId="57d9a9a4-c644-4563-a305-74b8227299bc" providerId="ADAL" clId="{E7FC0045-46FD-4B07-99BB-E9C6F5C2546A}" dt="2023-08-31T15:45:45.271" v="247" actId="478"/>
          <ac:picMkLst>
            <pc:docMk/>
            <pc:sldMk cId="2538657765" sldId="274"/>
            <ac:picMk id="9" creationId="{AB446467-DDDD-8150-8667-ADA7F0DF5AB1}"/>
          </ac:picMkLst>
        </pc:picChg>
        <pc:picChg chg="add del">
          <ac:chgData name="Bonkile, Mayur" userId="57d9a9a4-c644-4563-a305-74b8227299bc" providerId="ADAL" clId="{E7FC0045-46FD-4B07-99BB-E9C6F5C2546A}" dt="2023-08-31T15:47:57" v="262" actId="22"/>
          <ac:picMkLst>
            <pc:docMk/>
            <pc:sldMk cId="2538657765" sldId="274"/>
            <ac:picMk id="11" creationId="{B4FE792A-7439-2584-8BA5-CC87BF2F40E2}"/>
          </ac:picMkLst>
        </pc:picChg>
        <pc:picChg chg="add mod">
          <ac:chgData name="Bonkile, Mayur" userId="57d9a9a4-c644-4563-a305-74b8227299bc" providerId="ADAL" clId="{E7FC0045-46FD-4B07-99BB-E9C6F5C2546A}" dt="2023-08-31T15:48:10.581" v="265"/>
          <ac:picMkLst>
            <pc:docMk/>
            <pc:sldMk cId="2538657765" sldId="274"/>
            <ac:picMk id="12" creationId="{BDECBFCC-196B-8768-2EDA-217FEE22BDA5}"/>
          </ac:picMkLst>
        </pc:picChg>
        <pc:picChg chg="mod">
          <ac:chgData name="Bonkile, Mayur" userId="57d9a9a4-c644-4563-a305-74b8227299bc" providerId="ADAL" clId="{E7FC0045-46FD-4B07-99BB-E9C6F5C2546A}" dt="2023-08-31T15:48:19.042" v="267"/>
          <ac:picMkLst>
            <pc:docMk/>
            <pc:sldMk cId="2538657765" sldId="274"/>
            <ac:picMk id="20" creationId="{FB312EC4-A3C7-B2D1-4361-EEFA1FB7B49A}"/>
          </ac:picMkLst>
        </pc:picChg>
        <pc:picChg chg="mod">
          <ac:chgData name="Bonkile, Mayur" userId="57d9a9a4-c644-4563-a305-74b8227299bc" providerId="ADAL" clId="{E7FC0045-46FD-4B07-99BB-E9C6F5C2546A}" dt="2023-08-31T15:48:19.042" v="267"/>
          <ac:picMkLst>
            <pc:docMk/>
            <pc:sldMk cId="2538657765" sldId="274"/>
            <ac:picMk id="22" creationId="{76ECE818-8CEE-F590-2B69-0CB790F3C00A}"/>
          </ac:picMkLst>
        </pc:picChg>
        <pc:picChg chg="mod">
          <ac:chgData name="Bonkile, Mayur" userId="57d9a9a4-c644-4563-a305-74b8227299bc" providerId="ADAL" clId="{E7FC0045-46FD-4B07-99BB-E9C6F5C2546A}" dt="2023-08-31T15:48:19.042" v="267"/>
          <ac:picMkLst>
            <pc:docMk/>
            <pc:sldMk cId="2538657765" sldId="274"/>
            <ac:picMk id="24" creationId="{5D89B3AA-99F8-FB0C-882D-9B13345B0132}"/>
          </ac:picMkLst>
        </pc:picChg>
      </pc:sldChg>
      <pc:sldChg chg="addSp delSp modSp add mod">
        <pc:chgData name="Bonkile, Mayur" userId="57d9a9a4-c644-4563-a305-74b8227299bc" providerId="ADAL" clId="{E7FC0045-46FD-4B07-99BB-E9C6F5C2546A}" dt="2023-08-31T15:48:29.629" v="287" actId="1035"/>
        <pc:sldMkLst>
          <pc:docMk/>
          <pc:sldMk cId="2950003565" sldId="275"/>
        </pc:sldMkLst>
        <pc:spChg chg="mod">
          <ac:chgData name="Bonkile, Mayur" userId="57d9a9a4-c644-4563-a305-74b8227299bc" providerId="ADAL" clId="{E7FC0045-46FD-4B07-99BB-E9C6F5C2546A}" dt="2023-08-31T15:45:52.417" v="251" actId="20577"/>
          <ac:spMkLst>
            <pc:docMk/>
            <pc:sldMk cId="2950003565" sldId="275"/>
            <ac:spMk id="2" creationId="{880C3EED-5C2E-A44F-F7ED-63EE59271DBD}"/>
          </ac:spMkLst>
        </pc:spChg>
        <pc:spChg chg="mod">
          <ac:chgData name="Bonkile, Mayur" userId="57d9a9a4-c644-4563-a305-74b8227299bc" providerId="ADAL" clId="{E7FC0045-46FD-4B07-99BB-E9C6F5C2546A}" dt="2023-08-31T15:48:21.633" v="268"/>
          <ac:spMkLst>
            <pc:docMk/>
            <pc:sldMk cId="2950003565" sldId="275"/>
            <ac:spMk id="11" creationId="{66F4A581-1DC3-341A-D42E-61892A9263A3}"/>
          </ac:spMkLst>
        </pc:spChg>
        <pc:spChg chg="mod">
          <ac:chgData name="Bonkile, Mayur" userId="57d9a9a4-c644-4563-a305-74b8227299bc" providerId="ADAL" clId="{E7FC0045-46FD-4B07-99BB-E9C6F5C2546A}" dt="2023-08-31T15:48:21.633" v="268"/>
          <ac:spMkLst>
            <pc:docMk/>
            <pc:sldMk cId="2950003565" sldId="275"/>
            <ac:spMk id="12" creationId="{BFB40A9B-CE2C-94AF-5B56-145B1333B725}"/>
          </ac:spMkLst>
        </pc:spChg>
        <pc:spChg chg="mod">
          <ac:chgData name="Bonkile, Mayur" userId="57d9a9a4-c644-4563-a305-74b8227299bc" providerId="ADAL" clId="{E7FC0045-46FD-4B07-99BB-E9C6F5C2546A}" dt="2023-08-31T15:48:21.633" v="268"/>
          <ac:spMkLst>
            <pc:docMk/>
            <pc:sldMk cId="2950003565" sldId="275"/>
            <ac:spMk id="18" creationId="{CAC1907A-3C65-9BA4-B17C-9B39A682DD34}"/>
          </ac:spMkLst>
        </pc:spChg>
        <pc:spChg chg="mod">
          <ac:chgData name="Bonkile, Mayur" userId="57d9a9a4-c644-4563-a305-74b8227299bc" providerId="ADAL" clId="{E7FC0045-46FD-4B07-99BB-E9C6F5C2546A}" dt="2023-08-31T15:48:21.633" v="268"/>
          <ac:spMkLst>
            <pc:docMk/>
            <pc:sldMk cId="2950003565" sldId="275"/>
            <ac:spMk id="20" creationId="{B3E07065-D60D-1B5B-39C5-92AC2B9C5117}"/>
          </ac:spMkLst>
        </pc:spChg>
        <pc:spChg chg="mod">
          <ac:chgData name="Bonkile, Mayur" userId="57d9a9a4-c644-4563-a305-74b8227299bc" providerId="ADAL" clId="{E7FC0045-46FD-4B07-99BB-E9C6F5C2546A}" dt="2023-08-31T15:48:21.633" v="268"/>
          <ac:spMkLst>
            <pc:docMk/>
            <pc:sldMk cId="2950003565" sldId="275"/>
            <ac:spMk id="22" creationId="{3C4A038E-ED5B-2C2D-FD79-719BCC585C31}"/>
          </ac:spMkLst>
        </pc:spChg>
        <pc:grpChg chg="add mod">
          <ac:chgData name="Bonkile, Mayur" userId="57d9a9a4-c644-4563-a305-74b8227299bc" providerId="ADAL" clId="{E7FC0045-46FD-4B07-99BB-E9C6F5C2546A}" dt="2023-08-31T15:48:21.633" v="268"/>
          <ac:grpSpMkLst>
            <pc:docMk/>
            <pc:sldMk cId="2950003565" sldId="275"/>
            <ac:grpSpMk id="10" creationId="{8D20170E-1E98-DCD8-4258-CE15965D3CFC}"/>
          </ac:grpSpMkLst>
        </pc:grpChg>
        <pc:grpChg chg="mod">
          <ac:chgData name="Bonkile, Mayur" userId="57d9a9a4-c644-4563-a305-74b8227299bc" providerId="ADAL" clId="{E7FC0045-46FD-4B07-99BB-E9C6F5C2546A}" dt="2023-08-31T15:48:21.633" v="268"/>
          <ac:grpSpMkLst>
            <pc:docMk/>
            <pc:sldMk cId="2950003565" sldId="275"/>
            <ac:grpSpMk id="13" creationId="{FF06476D-0C8B-B4FE-4E56-F9AE85D6FBDC}"/>
          </ac:grpSpMkLst>
        </pc:grpChg>
        <pc:grpChg chg="mod">
          <ac:chgData name="Bonkile, Mayur" userId="57d9a9a4-c644-4563-a305-74b8227299bc" providerId="ADAL" clId="{E7FC0045-46FD-4B07-99BB-E9C6F5C2546A}" dt="2023-08-31T15:48:21.633" v="268"/>
          <ac:grpSpMkLst>
            <pc:docMk/>
            <pc:sldMk cId="2950003565" sldId="275"/>
            <ac:grpSpMk id="14" creationId="{087C5BD0-F7AD-481C-0568-BE9758E44960}"/>
          </ac:grpSpMkLst>
        </pc:grpChg>
        <pc:grpChg chg="mod">
          <ac:chgData name="Bonkile, Mayur" userId="57d9a9a4-c644-4563-a305-74b8227299bc" providerId="ADAL" clId="{E7FC0045-46FD-4B07-99BB-E9C6F5C2546A}" dt="2023-08-31T15:48:21.633" v="268"/>
          <ac:grpSpMkLst>
            <pc:docMk/>
            <pc:sldMk cId="2950003565" sldId="275"/>
            <ac:grpSpMk id="15" creationId="{135AEF9D-2F22-BC67-6C9E-8CAD193B4E55}"/>
          </ac:grpSpMkLst>
        </pc:grpChg>
        <pc:grpChg chg="mod">
          <ac:chgData name="Bonkile, Mayur" userId="57d9a9a4-c644-4563-a305-74b8227299bc" providerId="ADAL" clId="{E7FC0045-46FD-4B07-99BB-E9C6F5C2546A}" dt="2023-08-31T15:48:21.633" v="268"/>
          <ac:grpSpMkLst>
            <pc:docMk/>
            <pc:sldMk cId="2950003565" sldId="275"/>
            <ac:grpSpMk id="16" creationId="{A4ED5A80-A7C6-913E-8F3E-D24C1BC0FBC8}"/>
          </ac:grpSpMkLst>
        </pc:grpChg>
        <pc:picChg chg="add mod">
          <ac:chgData name="Bonkile, Mayur" userId="57d9a9a4-c644-4563-a305-74b8227299bc" providerId="ADAL" clId="{E7FC0045-46FD-4B07-99BB-E9C6F5C2546A}" dt="2023-08-31T15:46:44.155" v="255" actId="1076"/>
          <ac:picMkLst>
            <pc:docMk/>
            <pc:sldMk cId="2950003565" sldId="275"/>
            <ac:picMk id="4" creationId="{83EBB621-2BED-73B6-76E7-7810CBD5CB86}"/>
          </ac:picMkLst>
        </pc:picChg>
        <pc:picChg chg="del">
          <ac:chgData name="Bonkile, Mayur" userId="57d9a9a4-c644-4563-a305-74b8227299bc" providerId="ADAL" clId="{E7FC0045-46FD-4B07-99BB-E9C6F5C2546A}" dt="2023-08-31T15:46:26.005" v="252" actId="478"/>
          <ac:picMkLst>
            <pc:docMk/>
            <pc:sldMk cId="2950003565" sldId="275"/>
            <ac:picMk id="5" creationId="{D2C260AA-1296-4B91-37C4-61B1F33DC738}"/>
          </ac:picMkLst>
        </pc:picChg>
        <pc:picChg chg="del">
          <ac:chgData name="Bonkile, Mayur" userId="57d9a9a4-c644-4563-a305-74b8227299bc" providerId="ADAL" clId="{E7FC0045-46FD-4B07-99BB-E9C6F5C2546A}" dt="2023-08-31T15:46:26.469" v="253" actId="478"/>
          <ac:picMkLst>
            <pc:docMk/>
            <pc:sldMk cId="2950003565" sldId="275"/>
            <ac:picMk id="7" creationId="{1E3EE210-46D8-E303-0D1F-EF91E6CF6F41}"/>
          </ac:picMkLst>
        </pc:picChg>
        <pc:picChg chg="add mod">
          <ac:chgData name="Bonkile, Mayur" userId="57d9a9a4-c644-4563-a305-74b8227299bc" providerId="ADAL" clId="{E7FC0045-46FD-4B07-99BB-E9C6F5C2546A}" dt="2023-08-31T15:48:29.629" v="287" actId="1035"/>
          <ac:picMkLst>
            <pc:docMk/>
            <pc:sldMk cId="2950003565" sldId="275"/>
            <ac:picMk id="8" creationId="{4B9E3B64-18C2-5070-C39A-B54AAC230E6E}"/>
          </ac:picMkLst>
        </pc:picChg>
        <pc:picChg chg="add mod">
          <ac:chgData name="Bonkile, Mayur" userId="57d9a9a4-c644-4563-a305-74b8227299bc" providerId="ADAL" clId="{E7FC0045-46FD-4B07-99BB-E9C6F5C2546A}" dt="2023-08-31T15:48:13.191" v="266"/>
          <ac:picMkLst>
            <pc:docMk/>
            <pc:sldMk cId="2950003565" sldId="275"/>
            <ac:picMk id="9" creationId="{42074DBF-3E4F-0F12-C25E-46C84A7D2D6F}"/>
          </ac:picMkLst>
        </pc:picChg>
        <pc:picChg chg="mod">
          <ac:chgData name="Bonkile, Mayur" userId="57d9a9a4-c644-4563-a305-74b8227299bc" providerId="ADAL" clId="{E7FC0045-46FD-4B07-99BB-E9C6F5C2546A}" dt="2023-08-31T15:48:21.633" v="268"/>
          <ac:picMkLst>
            <pc:docMk/>
            <pc:sldMk cId="2950003565" sldId="275"/>
            <ac:picMk id="17" creationId="{0F0F5B70-FFE7-3FAC-7D50-BD0B93F74491}"/>
          </ac:picMkLst>
        </pc:picChg>
        <pc:picChg chg="mod">
          <ac:chgData name="Bonkile, Mayur" userId="57d9a9a4-c644-4563-a305-74b8227299bc" providerId="ADAL" clId="{E7FC0045-46FD-4B07-99BB-E9C6F5C2546A}" dt="2023-08-31T15:48:21.633" v="268"/>
          <ac:picMkLst>
            <pc:docMk/>
            <pc:sldMk cId="2950003565" sldId="275"/>
            <ac:picMk id="19" creationId="{6ABBF47A-2D85-D655-4F99-2B89DBB76BCC}"/>
          </ac:picMkLst>
        </pc:picChg>
        <pc:picChg chg="mod">
          <ac:chgData name="Bonkile, Mayur" userId="57d9a9a4-c644-4563-a305-74b8227299bc" providerId="ADAL" clId="{E7FC0045-46FD-4B07-99BB-E9C6F5C2546A}" dt="2023-08-31T15:48:21.633" v="268"/>
          <ac:picMkLst>
            <pc:docMk/>
            <pc:sldMk cId="2950003565" sldId="275"/>
            <ac:picMk id="21" creationId="{104A4AD8-0129-DB3F-0DD9-32E6D19D801F}"/>
          </ac:picMkLst>
        </pc:picChg>
      </pc:sldChg>
      <pc:sldChg chg="new del">
        <pc:chgData name="Bonkile, Mayur" userId="57d9a9a4-c644-4563-a305-74b8227299bc" providerId="ADAL" clId="{E7FC0045-46FD-4B07-99BB-E9C6F5C2546A}" dt="2023-08-31T15:48:03.540" v="264" actId="47"/>
        <pc:sldMkLst>
          <pc:docMk/>
          <pc:sldMk cId="3288700833" sldId="276"/>
        </pc:sldMkLst>
      </pc:sldChg>
      <pc:sldChg chg="addSp delSp modSp add mod">
        <pc:chgData name="Bonkile, Mayur" userId="57d9a9a4-c644-4563-a305-74b8227299bc" providerId="ADAL" clId="{E7FC0045-46FD-4B07-99BB-E9C6F5C2546A}" dt="2023-09-01T10:58:54.446" v="363" actId="20577"/>
        <pc:sldMkLst>
          <pc:docMk/>
          <pc:sldMk cId="3754014315" sldId="276"/>
        </pc:sldMkLst>
        <pc:spChg chg="mod">
          <ac:chgData name="Bonkile, Mayur" userId="57d9a9a4-c644-4563-a305-74b8227299bc" providerId="ADAL" clId="{E7FC0045-46FD-4B07-99BB-E9C6F5C2546A}" dt="2023-08-31T15:49:40.862" v="308" actId="20577"/>
          <ac:spMkLst>
            <pc:docMk/>
            <pc:sldMk cId="3754014315" sldId="276"/>
            <ac:spMk id="2" creationId="{880C3EED-5C2E-A44F-F7ED-63EE59271DBD}"/>
          </ac:spMkLst>
        </pc:spChg>
        <pc:spChg chg="add mod">
          <ac:chgData name="Bonkile, Mayur" userId="57d9a9a4-c644-4563-a305-74b8227299bc" providerId="ADAL" clId="{E7FC0045-46FD-4B07-99BB-E9C6F5C2546A}" dt="2023-09-01T10:58:54.446" v="363" actId="20577"/>
          <ac:spMkLst>
            <pc:docMk/>
            <pc:sldMk cId="3754014315" sldId="276"/>
            <ac:spMk id="5" creationId="{EA24A27D-42DB-1CB8-1C0A-F01046DB0308}"/>
          </ac:spMkLst>
        </pc:spChg>
        <pc:picChg chg="del">
          <ac:chgData name="Bonkile, Mayur" userId="57d9a9a4-c644-4563-a305-74b8227299bc" providerId="ADAL" clId="{E7FC0045-46FD-4B07-99BB-E9C6F5C2546A}" dt="2023-08-31T15:49:01.628" v="289" actId="478"/>
          <ac:picMkLst>
            <pc:docMk/>
            <pc:sldMk cId="3754014315" sldId="276"/>
            <ac:picMk id="4" creationId="{83EBB621-2BED-73B6-76E7-7810CBD5CB86}"/>
          </ac:picMkLst>
        </pc:picChg>
        <pc:picChg chg="del">
          <ac:chgData name="Bonkile, Mayur" userId="57d9a9a4-c644-4563-a305-74b8227299bc" providerId="ADAL" clId="{E7FC0045-46FD-4B07-99BB-E9C6F5C2546A}" dt="2023-08-31T15:49:02.180" v="290" actId="478"/>
          <ac:picMkLst>
            <pc:docMk/>
            <pc:sldMk cId="3754014315" sldId="276"/>
            <ac:picMk id="8" creationId="{4B9E3B64-18C2-5070-C39A-B54AAC230E6E}"/>
          </ac:picMkLst>
        </pc:picChg>
      </pc:sldChg>
    </pc:docChg>
  </pc:docChgLst>
  <pc:docChgLst>
    <pc:chgData name="Brosa Planella, Ferran" userId="S::ferran.brosa-planella_warwick.ac.uk#ext#@imperiallondon.onmicrosoft.com::9773af8c-5fcf-49ed-8121-5b6232e85c2d" providerId="AD" clId="Web-{CF16D58F-D129-6235-5B85-6CAEF6E095D9}"/>
    <pc:docChg chg="modSld">
      <pc:chgData name="Brosa Planella, Ferran" userId="S::ferran.brosa-planella_warwick.ac.uk#ext#@imperiallondon.onmicrosoft.com::9773af8c-5fcf-49ed-8121-5b6232e85c2d" providerId="AD" clId="Web-{CF16D58F-D129-6235-5B85-6CAEF6E095D9}" dt="2023-08-14T10:31:41.633" v="15" actId="1076"/>
      <pc:docMkLst>
        <pc:docMk/>
      </pc:docMkLst>
      <pc:sldChg chg="modSp">
        <pc:chgData name="Brosa Planella, Ferran" userId="S::ferran.brosa-planella_warwick.ac.uk#ext#@imperiallondon.onmicrosoft.com::9773af8c-5fcf-49ed-8121-5b6232e85c2d" providerId="AD" clId="Web-{CF16D58F-D129-6235-5B85-6CAEF6E095D9}" dt="2023-08-14T10:31:41.633" v="15" actId="1076"/>
        <pc:sldMkLst>
          <pc:docMk/>
          <pc:sldMk cId="0" sldId="273"/>
        </pc:sldMkLst>
        <pc:spChg chg="mod">
          <ac:chgData name="Brosa Planella, Ferran" userId="S::ferran.brosa-planella_warwick.ac.uk#ext#@imperiallondon.onmicrosoft.com::9773af8c-5fcf-49ed-8121-5b6232e85c2d" providerId="AD" clId="Web-{CF16D58F-D129-6235-5B85-6CAEF6E095D9}" dt="2023-08-14T10:31:37.055" v="10" actId="20577"/>
          <ac:spMkLst>
            <pc:docMk/>
            <pc:sldMk cId="0" sldId="273"/>
            <ac:spMk id="232" creationId="{00000000-0000-0000-0000-000000000000}"/>
          </ac:spMkLst>
        </pc:spChg>
        <pc:spChg chg="mod">
          <ac:chgData name="Brosa Planella, Ferran" userId="S::ferran.brosa-planella_warwick.ac.uk#ext#@imperiallondon.onmicrosoft.com::9773af8c-5fcf-49ed-8121-5b6232e85c2d" providerId="AD" clId="Web-{CF16D58F-D129-6235-5B85-6CAEF6E095D9}" dt="2023-08-14T10:31:41.633" v="15" actId="1076"/>
          <ac:spMkLst>
            <pc:docMk/>
            <pc:sldMk cId="0" sldId="273"/>
            <ac:spMk id="266" creationId="{00000000-0000-0000-0000-000000000000}"/>
          </ac:spMkLst>
        </pc:spChg>
      </pc:sldChg>
      <pc:sldChg chg="modSp">
        <pc:chgData name="Brosa Planella, Ferran" userId="S::ferran.brosa-planella_warwick.ac.uk#ext#@imperiallondon.onmicrosoft.com::9773af8c-5fcf-49ed-8121-5b6232e85c2d" providerId="AD" clId="Web-{CF16D58F-D129-6235-5B85-6CAEF6E095D9}" dt="2023-08-14T10:31:16.476" v="8" actId="20577"/>
        <pc:sldMkLst>
          <pc:docMk/>
          <pc:sldMk cId="2030132232" sldId="274"/>
        </pc:sldMkLst>
        <pc:spChg chg="mod">
          <ac:chgData name="Brosa Planella, Ferran" userId="S::ferran.brosa-planella_warwick.ac.uk#ext#@imperiallondon.onmicrosoft.com::9773af8c-5fcf-49ed-8121-5b6232e85c2d" providerId="AD" clId="Web-{CF16D58F-D129-6235-5B85-6CAEF6E095D9}" dt="2023-08-14T10:31:16.476" v="8" actId="20577"/>
          <ac:spMkLst>
            <pc:docMk/>
            <pc:sldMk cId="2030132232" sldId="274"/>
            <ac:spMk id="232" creationId="{00000000-0000-0000-0000-000000000000}"/>
          </ac:spMkLst>
        </pc:spChg>
      </pc:sldChg>
    </pc:docChg>
  </pc:docChgLst>
  <pc:docChgLst>
    <pc:chgData name="Brosa Planella, Ferran" userId="9d9218cc-7387-462c-8fb6-ab3ed9523ed7" providerId="ADAL" clId="{E78C102E-3FAC-49E0-BD57-F35835D65530}"/>
    <pc:docChg chg="undo custSel addSld modSld">
      <pc:chgData name="Brosa Planella, Ferran" userId="9d9218cc-7387-462c-8fb6-ab3ed9523ed7" providerId="ADAL" clId="{E78C102E-3FAC-49E0-BD57-F35835D65530}" dt="2023-07-24T07:49:25.343" v="9"/>
      <pc:docMkLst>
        <pc:docMk/>
      </pc:docMkLst>
      <pc:sldChg chg="addSp delSp modSp mod">
        <pc:chgData name="Brosa Planella, Ferran" userId="9d9218cc-7387-462c-8fb6-ab3ed9523ed7" providerId="ADAL" clId="{E78C102E-3FAC-49E0-BD57-F35835D65530}" dt="2023-07-24T07:49:25.343" v="9"/>
        <pc:sldMkLst>
          <pc:docMk/>
          <pc:sldMk cId="0" sldId="259"/>
        </pc:sldMkLst>
        <pc:spChg chg="add mod">
          <ac:chgData name="Brosa Planella, Ferran" userId="9d9218cc-7387-462c-8fb6-ab3ed9523ed7" providerId="ADAL" clId="{E78C102E-3FAC-49E0-BD57-F35835D65530}" dt="2023-07-24T07:49:25.343" v="9"/>
          <ac:spMkLst>
            <pc:docMk/>
            <pc:sldMk cId="0" sldId="259"/>
            <ac:spMk id="5" creationId="{2FA1B086-5588-46D3-A125-FC741EF7AC33}"/>
          </ac:spMkLst>
        </pc:spChg>
        <pc:picChg chg="add del mod">
          <ac:chgData name="Brosa Planella, Ferran" userId="9d9218cc-7387-462c-8fb6-ab3ed9523ed7" providerId="ADAL" clId="{E78C102E-3FAC-49E0-BD57-F35835D65530}" dt="2023-07-24T07:48:39.567" v="3"/>
          <ac:picMkLst>
            <pc:docMk/>
            <pc:sldMk cId="0" sldId="259"/>
            <ac:picMk id="2" creationId="{BB9B13F6-7E09-44C2-B5DA-91D4D672C7F6}"/>
          </ac:picMkLst>
        </pc:picChg>
        <pc:picChg chg="add del mod">
          <ac:chgData name="Brosa Planella, Ferran" userId="9d9218cc-7387-462c-8fb6-ab3ed9523ed7" providerId="ADAL" clId="{E78C102E-3FAC-49E0-BD57-F35835D65530}" dt="2023-07-24T07:49:24.900" v="8" actId="478"/>
          <ac:picMkLst>
            <pc:docMk/>
            <pc:sldMk cId="0" sldId="259"/>
            <ac:picMk id="3" creationId="{11877CA8-B593-9BC1-319C-C545C563F3D5}"/>
          </ac:picMkLst>
        </pc:picChg>
        <pc:picChg chg="add mod">
          <ac:chgData name="Brosa Planella, Ferran" userId="9d9218cc-7387-462c-8fb6-ab3ed9523ed7" providerId="ADAL" clId="{E78C102E-3FAC-49E0-BD57-F35835D65530}" dt="2023-07-24T07:49:25.343" v="9"/>
          <ac:picMkLst>
            <pc:docMk/>
            <pc:sldMk cId="0" sldId="259"/>
            <ac:picMk id="4" creationId="{86499EC2-9A16-8F93-77AE-8B3EE1F545F4}"/>
          </ac:picMkLst>
        </pc:picChg>
        <pc:picChg chg="del">
          <ac:chgData name="Brosa Planella, Ferran" userId="9d9218cc-7387-462c-8fb6-ab3ed9523ed7" providerId="ADAL" clId="{E78C102E-3FAC-49E0-BD57-F35835D65530}" dt="2023-07-24T07:48:37.695" v="1" actId="478"/>
          <ac:picMkLst>
            <pc:docMk/>
            <pc:sldMk cId="0" sldId="259"/>
            <ac:picMk id="149" creationId="{00000000-0000-0000-0000-000000000000}"/>
          </ac:picMkLst>
        </pc:picChg>
      </pc:sldChg>
      <pc:sldChg chg="add">
        <pc:chgData name="Brosa Planella, Ferran" userId="9d9218cc-7387-462c-8fb6-ab3ed9523ed7" providerId="ADAL" clId="{E78C102E-3FAC-49E0-BD57-F35835D65530}" dt="2023-07-24T07:47:51.722" v="0"/>
        <pc:sldMkLst>
          <pc:docMk/>
          <pc:sldMk cId="0" sldId="273"/>
        </pc:sldMkLst>
      </pc:sldChg>
    </pc:docChg>
  </pc:docChgLst>
  <pc:docChgLst>
    <pc:chgData name="Brosa Planella, Ferran" userId="S::ferran.brosa-planella_warwick.ac.uk#ext#@imperiallondon.onmicrosoft.com::9773af8c-5fcf-49ed-8121-5b6232e85c2d" providerId="AD" clId="Web-{794211EE-94D6-91C3-DFCF-76868843A9F1}"/>
    <pc:docChg chg="addSld modSld">
      <pc:chgData name="Brosa Planella, Ferran" userId="S::ferran.brosa-planella_warwick.ac.uk#ext#@imperiallondon.onmicrosoft.com::9773af8c-5fcf-49ed-8121-5b6232e85c2d" providerId="AD" clId="Web-{794211EE-94D6-91C3-DFCF-76868843A9F1}" dt="2023-08-14T10:28:33.510" v="105"/>
      <pc:docMkLst>
        <pc:docMk/>
      </pc:docMkLst>
      <pc:sldChg chg="addSp delSp modSp add replId">
        <pc:chgData name="Brosa Planella, Ferran" userId="S::ferran.brosa-planella_warwick.ac.uk#ext#@imperiallondon.onmicrosoft.com::9773af8c-5fcf-49ed-8121-5b6232e85c2d" providerId="AD" clId="Web-{794211EE-94D6-91C3-DFCF-76868843A9F1}" dt="2023-08-14T10:28:33.510" v="105"/>
        <pc:sldMkLst>
          <pc:docMk/>
          <pc:sldMk cId="2030132232" sldId="274"/>
        </pc:sldMkLst>
        <pc:spChg chg="mod">
          <ac:chgData name="Brosa Planella, Ferran" userId="S::ferran.brosa-planella_warwick.ac.uk#ext#@imperiallondon.onmicrosoft.com::9773af8c-5fcf-49ed-8121-5b6232e85c2d" providerId="AD" clId="Web-{794211EE-94D6-91C3-DFCF-76868843A9F1}" dt="2023-08-14T10:27:23.211" v="55" actId="20577"/>
          <ac:spMkLst>
            <pc:docMk/>
            <pc:sldMk cId="2030132232" sldId="274"/>
            <ac:spMk id="232" creationId="{00000000-0000-0000-0000-000000000000}"/>
          </ac:spMkLst>
        </pc:spChg>
        <pc:spChg chg="del">
          <ac:chgData name="Brosa Planella, Ferran" userId="S::ferran.brosa-planella_warwick.ac.uk#ext#@imperiallondon.onmicrosoft.com::9773af8c-5fcf-49ed-8121-5b6232e85c2d" providerId="AD" clId="Web-{794211EE-94D6-91C3-DFCF-76868843A9F1}" dt="2023-08-14T10:27:26.086" v="77"/>
          <ac:spMkLst>
            <pc:docMk/>
            <pc:sldMk cId="2030132232" sldId="274"/>
            <ac:spMk id="247" creationId="{00000000-0000-0000-0000-000000000000}"/>
          </ac:spMkLst>
        </pc:spChg>
        <pc:spChg chg="del">
          <ac:chgData name="Brosa Planella, Ferran" userId="S::ferran.brosa-planella_warwick.ac.uk#ext#@imperiallondon.onmicrosoft.com::9773af8c-5fcf-49ed-8121-5b6232e85c2d" providerId="AD" clId="Web-{794211EE-94D6-91C3-DFCF-76868843A9F1}" dt="2023-08-14T10:27:26.086" v="76"/>
          <ac:spMkLst>
            <pc:docMk/>
            <pc:sldMk cId="2030132232" sldId="274"/>
            <ac:spMk id="249" creationId="{00000000-0000-0000-0000-000000000000}"/>
          </ac:spMkLst>
        </pc:spChg>
        <pc:spChg chg="del">
          <ac:chgData name="Brosa Planella, Ferran" userId="S::ferran.brosa-planella_warwick.ac.uk#ext#@imperiallondon.onmicrosoft.com::9773af8c-5fcf-49ed-8121-5b6232e85c2d" providerId="AD" clId="Web-{794211EE-94D6-91C3-DFCF-76868843A9F1}" dt="2023-08-14T10:27:26.086" v="75"/>
          <ac:spMkLst>
            <pc:docMk/>
            <pc:sldMk cId="2030132232" sldId="274"/>
            <ac:spMk id="251" creationId="{00000000-0000-0000-0000-000000000000}"/>
          </ac:spMkLst>
        </pc:spChg>
        <pc:spChg chg="del">
          <ac:chgData name="Brosa Planella, Ferran" userId="S::ferran.brosa-planella_warwick.ac.uk#ext#@imperiallondon.onmicrosoft.com::9773af8c-5fcf-49ed-8121-5b6232e85c2d" providerId="AD" clId="Web-{794211EE-94D6-91C3-DFCF-76868843A9F1}" dt="2023-08-14T10:27:26.086" v="73"/>
          <ac:spMkLst>
            <pc:docMk/>
            <pc:sldMk cId="2030132232" sldId="274"/>
            <ac:spMk id="253" creationId="{00000000-0000-0000-0000-000000000000}"/>
          </ac:spMkLst>
        </pc:spChg>
        <pc:spChg chg="del">
          <ac:chgData name="Brosa Planella, Ferran" userId="S::ferran.brosa-planella_warwick.ac.uk#ext#@imperiallondon.onmicrosoft.com::9773af8c-5fcf-49ed-8121-5b6232e85c2d" providerId="AD" clId="Web-{794211EE-94D6-91C3-DFCF-76868843A9F1}" dt="2023-08-14T10:27:26.086" v="71"/>
          <ac:spMkLst>
            <pc:docMk/>
            <pc:sldMk cId="2030132232" sldId="274"/>
            <ac:spMk id="255" creationId="{00000000-0000-0000-0000-000000000000}"/>
          </ac:spMkLst>
        </pc:spChg>
        <pc:spChg chg="del">
          <ac:chgData name="Brosa Planella, Ferran" userId="S::ferran.brosa-planella_warwick.ac.uk#ext#@imperiallondon.onmicrosoft.com::9773af8c-5fcf-49ed-8121-5b6232e85c2d" providerId="AD" clId="Web-{794211EE-94D6-91C3-DFCF-76868843A9F1}" dt="2023-08-14T10:27:26.086" v="70"/>
          <ac:spMkLst>
            <pc:docMk/>
            <pc:sldMk cId="2030132232" sldId="274"/>
            <ac:spMk id="257" creationId="{00000000-0000-0000-0000-000000000000}"/>
          </ac:spMkLst>
        </pc:spChg>
        <pc:spChg chg="del">
          <ac:chgData name="Brosa Planella, Ferran" userId="S::ferran.brosa-planella_warwick.ac.uk#ext#@imperiallondon.onmicrosoft.com::9773af8c-5fcf-49ed-8121-5b6232e85c2d" providerId="AD" clId="Web-{794211EE-94D6-91C3-DFCF-76868843A9F1}" dt="2023-08-14T10:27:26.071" v="69"/>
          <ac:spMkLst>
            <pc:docMk/>
            <pc:sldMk cId="2030132232" sldId="274"/>
            <ac:spMk id="259" creationId="{00000000-0000-0000-0000-000000000000}"/>
          </ac:spMkLst>
        </pc:spChg>
        <pc:spChg chg="del">
          <ac:chgData name="Brosa Planella, Ferran" userId="S::ferran.brosa-planella_warwick.ac.uk#ext#@imperiallondon.onmicrosoft.com::9773af8c-5fcf-49ed-8121-5b6232e85c2d" providerId="AD" clId="Web-{794211EE-94D6-91C3-DFCF-76868843A9F1}" dt="2023-08-14T10:27:26.071" v="67"/>
          <ac:spMkLst>
            <pc:docMk/>
            <pc:sldMk cId="2030132232" sldId="274"/>
            <ac:spMk id="261" creationId="{00000000-0000-0000-0000-000000000000}"/>
          </ac:spMkLst>
        </pc:spChg>
        <pc:spChg chg="del">
          <ac:chgData name="Brosa Planella, Ferran" userId="S::ferran.brosa-planella_warwick.ac.uk#ext#@imperiallondon.onmicrosoft.com::9773af8c-5fcf-49ed-8121-5b6232e85c2d" providerId="AD" clId="Web-{794211EE-94D6-91C3-DFCF-76868843A9F1}" dt="2023-08-14T10:27:26.071" v="65"/>
          <ac:spMkLst>
            <pc:docMk/>
            <pc:sldMk cId="2030132232" sldId="274"/>
            <ac:spMk id="263" creationId="{00000000-0000-0000-0000-000000000000}"/>
          </ac:spMkLst>
        </pc:spChg>
        <pc:spChg chg="del">
          <ac:chgData name="Brosa Planella, Ferran" userId="S::ferran.brosa-planella_warwick.ac.uk#ext#@imperiallondon.onmicrosoft.com::9773af8c-5fcf-49ed-8121-5b6232e85c2d" providerId="AD" clId="Web-{794211EE-94D6-91C3-DFCF-76868843A9F1}" dt="2023-08-14T10:27:26.071" v="63"/>
          <ac:spMkLst>
            <pc:docMk/>
            <pc:sldMk cId="2030132232" sldId="274"/>
            <ac:spMk id="265" creationId="{00000000-0000-0000-0000-000000000000}"/>
          </ac:spMkLst>
        </pc:spChg>
        <pc:spChg chg="del">
          <ac:chgData name="Brosa Planella, Ferran" userId="S::ferran.brosa-planella_warwick.ac.uk#ext#@imperiallondon.onmicrosoft.com::9773af8c-5fcf-49ed-8121-5b6232e85c2d" providerId="AD" clId="Web-{794211EE-94D6-91C3-DFCF-76868843A9F1}" dt="2023-08-14T10:27:26.071" v="62"/>
          <ac:spMkLst>
            <pc:docMk/>
            <pc:sldMk cId="2030132232" sldId="274"/>
            <ac:spMk id="266" creationId="{00000000-0000-0000-0000-000000000000}"/>
          </ac:spMkLst>
        </pc:spChg>
        <pc:spChg chg="del">
          <ac:chgData name="Brosa Planella, Ferran" userId="S::ferran.brosa-planella_warwick.ac.uk#ext#@imperiallondon.onmicrosoft.com::9773af8c-5fcf-49ed-8121-5b6232e85c2d" providerId="AD" clId="Web-{794211EE-94D6-91C3-DFCF-76868843A9F1}" dt="2023-08-14T10:27:33.821" v="89"/>
          <ac:spMkLst>
            <pc:docMk/>
            <pc:sldMk cId="2030132232" sldId="274"/>
            <ac:spMk id="269" creationId="{00000000-0000-0000-0000-000000000000}"/>
          </ac:spMkLst>
        </pc:spChg>
        <pc:spChg chg="del">
          <ac:chgData name="Brosa Planella, Ferran" userId="S::ferran.brosa-planella_warwick.ac.uk#ext#@imperiallondon.onmicrosoft.com::9773af8c-5fcf-49ed-8121-5b6232e85c2d" providerId="AD" clId="Web-{794211EE-94D6-91C3-DFCF-76868843A9F1}" dt="2023-08-14T10:27:33.821" v="88"/>
          <ac:spMkLst>
            <pc:docMk/>
            <pc:sldMk cId="2030132232" sldId="274"/>
            <ac:spMk id="271" creationId="{00000000-0000-0000-0000-000000000000}"/>
          </ac:spMkLst>
        </pc:spChg>
        <pc:spChg chg="del">
          <ac:chgData name="Brosa Planella, Ferran" userId="S::ferran.brosa-planella_warwick.ac.uk#ext#@imperiallondon.onmicrosoft.com::9773af8c-5fcf-49ed-8121-5b6232e85c2d" providerId="AD" clId="Web-{794211EE-94D6-91C3-DFCF-76868843A9F1}" dt="2023-08-14T10:27:33.821" v="87"/>
          <ac:spMkLst>
            <pc:docMk/>
            <pc:sldMk cId="2030132232" sldId="274"/>
            <ac:spMk id="273" creationId="{00000000-0000-0000-0000-000000000000}"/>
          </ac:spMkLst>
        </pc:spChg>
        <pc:spChg chg="del">
          <ac:chgData name="Brosa Planella, Ferran" userId="S::ferran.brosa-planella_warwick.ac.uk#ext#@imperiallondon.onmicrosoft.com::9773af8c-5fcf-49ed-8121-5b6232e85c2d" providerId="AD" clId="Web-{794211EE-94D6-91C3-DFCF-76868843A9F1}" dt="2023-08-14T10:27:33.821" v="86"/>
          <ac:spMkLst>
            <pc:docMk/>
            <pc:sldMk cId="2030132232" sldId="274"/>
            <ac:spMk id="275" creationId="{00000000-0000-0000-0000-000000000000}"/>
          </ac:spMkLst>
        </pc:spChg>
        <pc:spChg chg="del">
          <ac:chgData name="Brosa Planella, Ferran" userId="S::ferran.brosa-planella_warwick.ac.uk#ext#@imperiallondon.onmicrosoft.com::9773af8c-5fcf-49ed-8121-5b6232e85c2d" providerId="AD" clId="Web-{794211EE-94D6-91C3-DFCF-76868843A9F1}" dt="2023-08-14T10:27:33.821" v="85"/>
          <ac:spMkLst>
            <pc:docMk/>
            <pc:sldMk cId="2030132232" sldId="274"/>
            <ac:spMk id="277" creationId="{00000000-0000-0000-0000-000000000000}"/>
          </ac:spMkLst>
        </pc:spChg>
        <pc:spChg chg="del">
          <ac:chgData name="Brosa Planella, Ferran" userId="S::ferran.brosa-planella_warwick.ac.uk#ext#@imperiallondon.onmicrosoft.com::9773af8c-5fcf-49ed-8121-5b6232e85c2d" providerId="AD" clId="Web-{794211EE-94D6-91C3-DFCF-76868843A9F1}" dt="2023-08-14T10:27:26.071" v="56"/>
          <ac:spMkLst>
            <pc:docMk/>
            <pc:sldMk cId="2030132232" sldId="274"/>
            <ac:spMk id="279" creationId="{00000000-0000-0000-0000-000000000000}"/>
          </ac:spMkLst>
        </pc:spChg>
        <pc:picChg chg="add mod modCrop">
          <ac:chgData name="Brosa Planella, Ferran" userId="S::ferran.brosa-planella_warwick.ac.uk#ext#@imperiallondon.onmicrosoft.com::9773af8c-5fcf-49ed-8121-5b6232e85c2d" providerId="AD" clId="Web-{794211EE-94D6-91C3-DFCF-76868843A9F1}" dt="2023-08-14T10:28:03.697" v="98"/>
          <ac:picMkLst>
            <pc:docMk/>
            <pc:sldMk cId="2030132232" sldId="274"/>
            <ac:picMk id="2" creationId="{2947B8CF-3701-09A9-5D70-5C24675170C0}"/>
          </ac:picMkLst>
        </pc:picChg>
        <pc:picChg chg="add mod modCrop">
          <ac:chgData name="Brosa Planella, Ferran" userId="S::ferran.brosa-planella_warwick.ac.uk#ext#@imperiallondon.onmicrosoft.com::9773af8c-5fcf-49ed-8121-5b6232e85c2d" providerId="AD" clId="Web-{794211EE-94D6-91C3-DFCF-76868843A9F1}" dt="2023-08-14T10:28:26.666" v="103"/>
          <ac:picMkLst>
            <pc:docMk/>
            <pc:sldMk cId="2030132232" sldId="274"/>
            <ac:picMk id="3" creationId="{40A4DC7C-DCE6-E53D-6D83-0FA1C5559632}"/>
          </ac:picMkLst>
        </pc:picChg>
        <pc:picChg chg="add mod modCrop">
          <ac:chgData name="Brosa Planella, Ferran" userId="S::ferran.brosa-planella_warwick.ac.uk#ext#@imperiallondon.onmicrosoft.com::9773af8c-5fcf-49ed-8121-5b6232e85c2d" providerId="AD" clId="Web-{794211EE-94D6-91C3-DFCF-76868843A9F1}" dt="2023-08-14T10:28:33.510" v="105"/>
          <ac:picMkLst>
            <pc:docMk/>
            <pc:sldMk cId="2030132232" sldId="274"/>
            <ac:picMk id="4" creationId="{E2A49C7E-DA85-D4C3-3475-D009C235DE77}"/>
          </ac:picMkLst>
        </pc:picChg>
        <pc:picChg chg="del">
          <ac:chgData name="Brosa Planella, Ferran" userId="S::ferran.brosa-planella_warwick.ac.uk#ext#@imperiallondon.onmicrosoft.com::9773af8c-5fcf-49ed-8121-5b6232e85c2d" providerId="AD" clId="Web-{794211EE-94D6-91C3-DFCF-76868843A9F1}" dt="2023-08-14T10:27:30.711" v="83"/>
          <ac:picMkLst>
            <pc:docMk/>
            <pc:sldMk cId="2030132232" sldId="274"/>
            <ac:picMk id="246" creationId="{00000000-0000-0000-0000-000000000000}"/>
          </ac:picMkLst>
        </pc:picChg>
        <pc:picChg chg="del">
          <ac:chgData name="Brosa Planella, Ferran" userId="S::ferran.brosa-planella_warwick.ac.uk#ext#@imperiallondon.onmicrosoft.com::9773af8c-5fcf-49ed-8121-5b6232e85c2d" providerId="AD" clId="Web-{794211EE-94D6-91C3-DFCF-76868843A9F1}" dt="2023-08-14T10:27:30.711" v="82"/>
          <ac:picMkLst>
            <pc:docMk/>
            <pc:sldMk cId="2030132232" sldId="274"/>
            <ac:picMk id="248" creationId="{00000000-0000-0000-0000-000000000000}"/>
          </ac:picMkLst>
        </pc:picChg>
        <pc:picChg chg="del">
          <ac:chgData name="Brosa Planella, Ferran" userId="S::ferran.brosa-planella_warwick.ac.uk#ext#@imperiallondon.onmicrosoft.com::9773af8c-5fcf-49ed-8121-5b6232e85c2d" providerId="AD" clId="Web-{794211EE-94D6-91C3-DFCF-76868843A9F1}" dt="2023-08-14T10:27:30.711" v="81"/>
          <ac:picMkLst>
            <pc:docMk/>
            <pc:sldMk cId="2030132232" sldId="274"/>
            <ac:picMk id="250" creationId="{00000000-0000-0000-0000-000000000000}"/>
          </ac:picMkLst>
        </pc:picChg>
        <pc:picChg chg="del">
          <ac:chgData name="Brosa Planella, Ferran" userId="S::ferran.brosa-planella_warwick.ac.uk#ext#@imperiallondon.onmicrosoft.com::9773af8c-5fcf-49ed-8121-5b6232e85c2d" providerId="AD" clId="Web-{794211EE-94D6-91C3-DFCF-76868843A9F1}" dt="2023-08-14T10:27:26.086" v="74"/>
          <ac:picMkLst>
            <pc:docMk/>
            <pc:sldMk cId="2030132232" sldId="274"/>
            <ac:picMk id="252" creationId="{00000000-0000-0000-0000-000000000000}"/>
          </ac:picMkLst>
        </pc:picChg>
        <pc:picChg chg="del">
          <ac:chgData name="Brosa Planella, Ferran" userId="S::ferran.brosa-planella_warwick.ac.uk#ext#@imperiallondon.onmicrosoft.com::9773af8c-5fcf-49ed-8121-5b6232e85c2d" providerId="AD" clId="Web-{794211EE-94D6-91C3-DFCF-76868843A9F1}" dt="2023-08-14T10:27:26.086" v="72"/>
          <ac:picMkLst>
            <pc:docMk/>
            <pc:sldMk cId="2030132232" sldId="274"/>
            <ac:picMk id="254" creationId="{00000000-0000-0000-0000-000000000000}"/>
          </ac:picMkLst>
        </pc:picChg>
        <pc:picChg chg="del">
          <ac:chgData name="Brosa Planella, Ferran" userId="S::ferran.brosa-planella_warwick.ac.uk#ext#@imperiallondon.onmicrosoft.com::9773af8c-5fcf-49ed-8121-5b6232e85c2d" providerId="AD" clId="Web-{794211EE-94D6-91C3-DFCF-76868843A9F1}" dt="2023-08-14T10:27:30.711" v="80"/>
          <ac:picMkLst>
            <pc:docMk/>
            <pc:sldMk cId="2030132232" sldId="274"/>
            <ac:picMk id="256" creationId="{00000000-0000-0000-0000-000000000000}"/>
          </ac:picMkLst>
        </pc:picChg>
        <pc:picChg chg="del">
          <ac:chgData name="Brosa Planella, Ferran" userId="S::ferran.brosa-planella_warwick.ac.uk#ext#@imperiallondon.onmicrosoft.com::9773af8c-5fcf-49ed-8121-5b6232e85c2d" providerId="AD" clId="Web-{794211EE-94D6-91C3-DFCF-76868843A9F1}" dt="2023-08-14T10:27:30.711" v="79"/>
          <ac:picMkLst>
            <pc:docMk/>
            <pc:sldMk cId="2030132232" sldId="274"/>
            <ac:picMk id="258" creationId="{00000000-0000-0000-0000-000000000000}"/>
          </ac:picMkLst>
        </pc:picChg>
        <pc:picChg chg="del">
          <ac:chgData name="Brosa Planella, Ferran" userId="S::ferran.brosa-planella_warwick.ac.uk#ext#@imperiallondon.onmicrosoft.com::9773af8c-5fcf-49ed-8121-5b6232e85c2d" providerId="AD" clId="Web-{794211EE-94D6-91C3-DFCF-76868843A9F1}" dt="2023-08-14T10:27:26.071" v="68"/>
          <ac:picMkLst>
            <pc:docMk/>
            <pc:sldMk cId="2030132232" sldId="274"/>
            <ac:picMk id="260" creationId="{00000000-0000-0000-0000-000000000000}"/>
          </ac:picMkLst>
        </pc:picChg>
        <pc:picChg chg="del">
          <ac:chgData name="Brosa Planella, Ferran" userId="S::ferran.brosa-planella_warwick.ac.uk#ext#@imperiallondon.onmicrosoft.com::9773af8c-5fcf-49ed-8121-5b6232e85c2d" providerId="AD" clId="Web-{794211EE-94D6-91C3-DFCF-76868843A9F1}" dt="2023-08-14T10:27:26.071" v="66"/>
          <ac:picMkLst>
            <pc:docMk/>
            <pc:sldMk cId="2030132232" sldId="274"/>
            <ac:picMk id="262" creationId="{00000000-0000-0000-0000-000000000000}"/>
          </ac:picMkLst>
        </pc:picChg>
        <pc:picChg chg="del">
          <ac:chgData name="Brosa Planella, Ferran" userId="S::ferran.brosa-planella_warwick.ac.uk#ext#@imperiallondon.onmicrosoft.com::9773af8c-5fcf-49ed-8121-5b6232e85c2d" providerId="AD" clId="Web-{794211EE-94D6-91C3-DFCF-76868843A9F1}" dt="2023-08-14T10:27:26.071" v="64"/>
          <ac:picMkLst>
            <pc:docMk/>
            <pc:sldMk cId="2030132232" sldId="274"/>
            <ac:picMk id="264" creationId="{00000000-0000-0000-0000-000000000000}"/>
          </ac:picMkLst>
        </pc:picChg>
        <pc:picChg chg="del">
          <ac:chgData name="Brosa Planella, Ferran" userId="S::ferran.brosa-planella_warwick.ac.uk#ext#@imperiallondon.onmicrosoft.com::9773af8c-5fcf-49ed-8121-5b6232e85c2d" providerId="AD" clId="Web-{794211EE-94D6-91C3-DFCF-76868843A9F1}" dt="2023-08-14T10:27:26.071" v="61"/>
          <ac:picMkLst>
            <pc:docMk/>
            <pc:sldMk cId="2030132232" sldId="274"/>
            <ac:picMk id="268" creationId="{00000000-0000-0000-0000-000000000000}"/>
          </ac:picMkLst>
        </pc:picChg>
        <pc:picChg chg="del">
          <ac:chgData name="Brosa Planella, Ferran" userId="S::ferran.brosa-planella_warwick.ac.uk#ext#@imperiallondon.onmicrosoft.com::9773af8c-5fcf-49ed-8121-5b6232e85c2d" providerId="AD" clId="Web-{794211EE-94D6-91C3-DFCF-76868843A9F1}" dt="2023-08-14T10:27:26.071" v="60"/>
          <ac:picMkLst>
            <pc:docMk/>
            <pc:sldMk cId="2030132232" sldId="274"/>
            <ac:picMk id="270" creationId="{00000000-0000-0000-0000-000000000000}"/>
          </ac:picMkLst>
        </pc:picChg>
        <pc:picChg chg="del">
          <ac:chgData name="Brosa Planella, Ferran" userId="S::ferran.brosa-planella_warwick.ac.uk#ext#@imperiallondon.onmicrosoft.com::9773af8c-5fcf-49ed-8121-5b6232e85c2d" providerId="AD" clId="Web-{794211EE-94D6-91C3-DFCF-76868843A9F1}" dt="2023-08-14T10:27:26.071" v="59"/>
          <ac:picMkLst>
            <pc:docMk/>
            <pc:sldMk cId="2030132232" sldId="274"/>
            <ac:picMk id="272" creationId="{00000000-0000-0000-0000-000000000000}"/>
          </ac:picMkLst>
        </pc:picChg>
        <pc:picChg chg="del">
          <ac:chgData name="Brosa Planella, Ferran" userId="S::ferran.brosa-planella_warwick.ac.uk#ext#@imperiallondon.onmicrosoft.com::9773af8c-5fcf-49ed-8121-5b6232e85c2d" providerId="AD" clId="Web-{794211EE-94D6-91C3-DFCF-76868843A9F1}" dt="2023-08-14T10:27:26.071" v="58"/>
          <ac:picMkLst>
            <pc:docMk/>
            <pc:sldMk cId="2030132232" sldId="274"/>
            <ac:picMk id="274" creationId="{00000000-0000-0000-0000-000000000000}"/>
          </ac:picMkLst>
        </pc:picChg>
        <pc:picChg chg="del">
          <ac:chgData name="Brosa Planella, Ferran" userId="S::ferran.brosa-planella_warwick.ac.uk#ext#@imperiallondon.onmicrosoft.com::9773af8c-5fcf-49ed-8121-5b6232e85c2d" providerId="AD" clId="Web-{794211EE-94D6-91C3-DFCF-76868843A9F1}" dt="2023-08-14T10:27:26.071" v="57"/>
          <ac:picMkLst>
            <pc:docMk/>
            <pc:sldMk cId="2030132232" sldId="274"/>
            <ac:picMk id="276" creationId="{00000000-0000-0000-0000-000000000000}"/>
          </ac:picMkLst>
        </pc:picChg>
        <pc:cxnChg chg="del">
          <ac:chgData name="Brosa Planella, Ferran" userId="S::ferran.brosa-planella_warwick.ac.uk#ext#@imperiallondon.onmicrosoft.com::9773af8c-5fcf-49ed-8121-5b6232e85c2d" providerId="AD" clId="Web-{794211EE-94D6-91C3-DFCF-76868843A9F1}" dt="2023-08-14T10:27:30.711" v="78"/>
          <ac:cxnSpMkLst>
            <pc:docMk/>
            <pc:sldMk cId="2030132232" sldId="274"/>
            <ac:cxnSpMk id="267" creationId="{00000000-0000-0000-0000-000000000000}"/>
          </ac:cxnSpMkLst>
        </pc:cxnChg>
        <pc:cxnChg chg="del">
          <ac:chgData name="Brosa Planella, Ferran" userId="S::ferran.brosa-planella_warwick.ac.uk#ext#@imperiallondon.onmicrosoft.com::9773af8c-5fcf-49ed-8121-5b6232e85c2d" providerId="AD" clId="Web-{794211EE-94D6-91C3-DFCF-76868843A9F1}" dt="2023-08-14T10:27:32.102" v="84"/>
          <ac:cxnSpMkLst>
            <pc:docMk/>
            <pc:sldMk cId="2030132232" sldId="274"/>
            <ac:cxnSpMk id="278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0" name="Google Shape;510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694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0" name="Google Shape;510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1" name="Google Shape;5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8" name="Google Shape;5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5200"/>
              <a:buNone/>
              <a:defRPr sz="5200">
                <a:solidFill>
                  <a:srgbClr val="1C458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bamm.org/contact" TargetMode="External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hyperlink" Target="https://twitter.com/pybamm_" TargetMode="External"/><Relationship Id="rId12" Type="http://schemas.openxmlformats.org/officeDocument/2006/relationships/hyperlink" Target="http://www.pybamm.org/" TargetMode="External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openxmlformats.org/officeDocument/2006/relationships/hyperlink" Target="https://www.twitter.com/pybamm_" TargetMode="External"/><Relationship Id="rId15" Type="http://schemas.openxmlformats.org/officeDocument/2006/relationships/image" Target="../media/image7.png"/><Relationship Id="rId10" Type="http://schemas.openxmlformats.org/officeDocument/2006/relationships/hyperlink" Target="https://www.pybamm.org/" TargetMode="External"/><Relationship Id="rId19" Type="http://schemas.openxmlformats.org/officeDocument/2006/relationships/image" Target="../media/image11.png"/><Relationship Id="rId4" Type="http://schemas.openxmlformats.org/officeDocument/2006/relationships/hyperlink" Target="https://github.com/pybamm-team/PyBaMM#contributors-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bamm.org/contact" TargetMode="External"/><Relationship Id="rId13" Type="http://schemas.openxmlformats.org/officeDocument/2006/relationships/image" Target="../media/image13.jpg"/><Relationship Id="rId3" Type="http://schemas.openxmlformats.org/officeDocument/2006/relationships/image" Target="../media/image12.png"/><Relationship Id="rId7" Type="http://schemas.openxmlformats.org/officeDocument/2006/relationships/hyperlink" Target="https://twitter.com/pybamm_" TargetMode="External"/><Relationship Id="rId12" Type="http://schemas.openxmlformats.org/officeDocument/2006/relationships/hyperlink" Target="http://www.pybamm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openxmlformats.org/officeDocument/2006/relationships/hyperlink" Target="https://www.twitter.com/pybamm_" TargetMode="External"/><Relationship Id="rId15" Type="http://schemas.openxmlformats.org/officeDocument/2006/relationships/image" Target="../media/image15.png"/><Relationship Id="rId10" Type="http://schemas.openxmlformats.org/officeDocument/2006/relationships/hyperlink" Target="https://www.pybamm.org/" TargetMode="External"/><Relationship Id="rId4" Type="http://schemas.openxmlformats.org/officeDocument/2006/relationships/hyperlink" Target="https://github.com/pybamm-team/PyBaMM#contributors-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bamm.org/contact" TargetMode="External"/><Relationship Id="rId13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hyperlink" Target="https://twitter.com/pybamm_" TargetMode="External"/><Relationship Id="rId12" Type="http://schemas.openxmlformats.org/officeDocument/2006/relationships/hyperlink" Target="http://www.pybamm.org/" TargetMode="External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openxmlformats.org/officeDocument/2006/relationships/hyperlink" Target="https://www.twitter.com/pybamm_" TargetMode="External"/><Relationship Id="rId15" Type="http://schemas.openxmlformats.org/officeDocument/2006/relationships/image" Target="../media/image18.png"/><Relationship Id="rId10" Type="http://schemas.openxmlformats.org/officeDocument/2006/relationships/hyperlink" Target="https://www.pybamm.org/" TargetMode="External"/><Relationship Id="rId4" Type="http://schemas.openxmlformats.org/officeDocument/2006/relationships/hyperlink" Target="https://github.com/pybamm-team/PyBaMM#contributors-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pybamm_" TargetMode="External"/><Relationship Id="rId13" Type="http://schemas.openxmlformats.org/officeDocument/2006/relationships/hyperlink" Target="http://www.pybamm.org/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.png"/><Relationship Id="rId12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ter.com/pybamm_" TargetMode="External"/><Relationship Id="rId11" Type="http://schemas.openxmlformats.org/officeDocument/2006/relationships/hyperlink" Target="https://www.pybamm.org/" TargetMode="External"/><Relationship Id="rId5" Type="http://schemas.openxmlformats.org/officeDocument/2006/relationships/hyperlink" Target="https://github.com/pybamm-team/PyBaMM#contributors-" TargetMode="External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hyperlink" Target="https://www.pybamm.org/contact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pybamm_" TargetMode="External"/><Relationship Id="rId13" Type="http://schemas.openxmlformats.org/officeDocument/2006/relationships/hyperlink" Target="http://www.pybamm.org/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2.png"/><Relationship Id="rId12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ter.com/pybamm_" TargetMode="External"/><Relationship Id="rId11" Type="http://schemas.openxmlformats.org/officeDocument/2006/relationships/hyperlink" Target="https://www.pybamm.org/" TargetMode="External"/><Relationship Id="rId5" Type="http://schemas.openxmlformats.org/officeDocument/2006/relationships/hyperlink" Target="https://github.com/pybamm-team/PyBaMM#contributors-" TargetMode="External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hyperlink" Target="https://www.pybamm.org/contact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pybamm-team/PyBaMM#contributors-" TargetMode="External"/><Relationship Id="rId7" Type="http://schemas.openxmlformats.org/officeDocument/2006/relationships/hyperlink" Target="https://www.pybamm.org/contact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pybamm_" TargetMode="External"/><Relationship Id="rId11" Type="http://schemas.openxmlformats.org/officeDocument/2006/relationships/hyperlink" Target="http://www.pybamm.org/" TargetMode="External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hyperlink" Target="https://www.twitter.com/pybamm_" TargetMode="External"/><Relationship Id="rId9" Type="http://schemas.openxmlformats.org/officeDocument/2006/relationships/hyperlink" Target="https://www.pybamm.org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witter.com/pybamm_" TargetMode="External"/><Relationship Id="rId13" Type="http://schemas.openxmlformats.org/officeDocument/2006/relationships/hyperlink" Target="https://www.pybamm.org/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s://github.com/pybamm-team/PyBaMM#contributors-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hyperlink" Target="https://www.pybamm.org/contact" TargetMode="External"/><Relationship Id="rId5" Type="http://schemas.openxmlformats.org/officeDocument/2006/relationships/image" Target="../media/image26.png"/><Relationship Id="rId15" Type="http://schemas.openxmlformats.org/officeDocument/2006/relationships/hyperlink" Target="http://www.pybamm.org/" TargetMode="External"/><Relationship Id="rId10" Type="http://schemas.openxmlformats.org/officeDocument/2006/relationships/hyperlink" Target="https://twitter.com/pybamm_" TargetMode="External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pybamm.org/contact" TargetMode="External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hyperlink" Target="https://twitter.com/pybamm_" TargetMode="External"/><Relationship Id="rId17" Type="http://schemas.openxmlformats.org/officeDocument/2006/relationships/hyperlink" Target="http://www.pybamm.or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2.png"/><Relationship Id="rId5" Type="http://schemas.openxmlformats.org/officeDocument/2006/relationships/image" Target="../media/image29.png"/><Relationship Id="rId15" Type="http://schemas.openxmlformats.org/officeDocument/2006/relationships/hyperlink" Target="https://www.pybamm.org/" TargetMode="External"/><Relationship Id="rId10" Type="http://schemas.openxmlformats.org/officeDocument/2006/relationships/hyperlink" Target="https://www.twitter.com/pybamm_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github.com/pybamm-team/PyBaMM#contributors-" TargetMode="Externa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311700" y="2547229"/>
            <a:ext cx="8520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Python Battery Mathematical Modelling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l="139" r="137"/>
          <a:stretch/>
        </p:blipFill>
        <p:spPr>
          <a:xfrm>
            <a:off x="947725" y="657213"/>
            <a:ext cx="7248525" cy="1914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"/>
          <p:cNvGrpSpPr/>
          <p:nvPr/>
        </p:nvGrpSpPr>
        <p:grpSpPr>
          <a:xfrm>
            <a:off x="0" y="4771167"/>
            <a:ext cx="9144000" cy="372433"/>
            <a:chOff x="0" y="4771167"/>
            <a:chExt cx="9144000" cy="372433"/>
          </a:xfrm>
        </p:grpSpPr>
        <p:sp>
          <p:nvSpPr>
            <p:cNvPr id="63" name="Google Shape;63;p1"/>
            <p:cNvSpPr/>
            <p:nvPr/>
          </p:nvSpPr>
          <p:spPr>
            <a:xfrm>
              <a:off x="0" y="4775200"/>
              <a:ext cx="9144000" cy="368400"/>
            </a:xfrm>
            <a:prstGeom prst="rect">
              <a:avLst/>
            </a:prstGeom>
            <a:solidFill>
              <a:srgbClr val="FFD43B"/>
            </a:solidFill>
            <a:ln w="25400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 txBox="1"/>
            <p:nvPr/>
          </p:nvSpPr>
          <p:spPr>
            <a:xfrm>
              <a:off x="284015" y="4771167"/>
              <a:ext cx="1811400" cy="368400"/>
            </a:xfrm>
            <a:prstGeom prst="rect">
              <a:avLst/>
            </a:prstGeom>
            <a:noFill/>
            <a:ln w="9525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1200" b="1" i="0" u="none" strike="noStrike" cap="none">
                  <a:solidFill>
                    <a:srgbClr val="00609C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The PyBaMM Team</a:t>
              </a:r>
              <a:endParaRPr sz="1200" b="1" i="0" u="none" strike="noStrike" cap="none">
                <a:solidFill>
                  <a:srgbClr val="0060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" name="Google Shape;65;p1"/>
            <p:cNvGrpSpPr/>
            <p:nvPr/>
          </p:nvGrpSpPr>
          <p:grpSpPr>
            <a:xfrm>
              <a:off x="4636290" y="4771167"/>
              <a:ext cx="4321211" cy="368401"/>
              <a:chOff x="4636290" y="4767134"/>
              <a:chExt cx="4321211" cy="368401"/>
            </a:xfrm>
          </p:grpSpPr>
          <p:grpSp>
            <p:nvGrpSpPr>
              <p:cNvPr id="66" name="Google Shape;66;p1"/>
              <p:cNvGrpSpPr/>
              <p:nvPr/>
            </p:nvGrpSpPr>
            <p:grpSpPr>
              <a:xfrm>
                <a:off x="4636290" y="4767134"/>
                <a:ext cx="1242700" cy="368400"/>
                <a:chOff x="3385722" y="4775199"/>
                <a:chExt cx="1242700" cy="368400"/>
              </a:xfrm>
            </p:grpSpPr>
            <p:pic>
              <p:nvPicPr>
                <p:cNvPr id="67" name="Google Shape;67;p1">
                  <a:hlinkClick r:id="rId5"/>
                </p:cNvPr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3385722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68" name="Google Shape;68;p1"/>
                <p:cNvSpPr txBox="1"/>
                <p:nvPr/>
              </p:nvSpPr>
              <p:spPr>
                <a:xfrm>
                  <a:off x="3619222" y="4775199"/>
                  <a:ext cx="1009200" cy="36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40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7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@pybamm_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" name="Google Shape;69;p1"/>
              <p:cNvGrpSpPr/>
              <p:nvPr/>
            </p:nvGrpSpPr>
            <p:grpSpPr>
              <a:xfrm>
                <a:off x="6041125" y="4767134"/>
                <a:ext cx="1075150" cy="368400"/>
                <a:chOff x="5242410" y="4775199"/>
                <a:chExt cx="1075150" cy="368400"/>
              </a:xfrm>
            </p:grpSpPr>
            <p:pic>
              <p:nvPicPr>
                <p:cNvPr id="70" name="Google Shape;70;p1">
                  <a:hlinkClick r:id="rId8"/>
                </p:cNvPr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5242410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71" name="Google Shape;71;p1"/>
                <p:cNvSpPr txBox="1"/>
                <p:nvPr/>
              </p:nvSpPr>
              <p:spPr>
                <a:xfrm>
                  <a:off x="5533060" y="4775199"/>
                  <a:ext cx="784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8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join Slack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2" name="Google Shape;72;p1"/>
              <p:cNvGrpSpPr/>
              <p:nvPr/>
            </p:nvGrpSpPr>
            <p:grpSpPr>
              <a:xfrm>
                <a:off x="7278500" y="4767135"/>
                <a:ext cx="1679001" cy="368400"/>
                <a:chOff x="6861788" y="4775200"/>
                <a:chExt cx="1679001" cy="368400"/>
              </a:xfrm>
            </p:grpSpPr>
            <p:pic>
              <p:nvPicPr>
                <p:cNvPr id="73" name="Google Shape;73;p1">
                  <a:hlinkClick r:id="rId10"/>
                </p:cNvPr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/>
                <a:stretch/>
              </p:blipFill>
              <p:spPr>
                <a:xfrm>
                  <a:off x="6861788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74" name="Google Shape;74;p1"/>
                <p:cNvSpPr txBox="1"/>
                <p:nvPr/>
              </p:nvSpPr>
              <p:spPr>
                <a:xfrm>
                  <a:off x="7222289" y="4775200"/>
                  <a:ext cx="1318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12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www.pybamm.org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75" name="Google Shape;75;p1"/>
          <p:cNvGrpSpPr/>
          <p:nvPr/>
        </p:nvGrpSpPr>
        <p:grpSpPr>
          <a:xfrm>
            <a:off x="827808" y="3689725"/>
            <a:ext cx="7945589" cy="857150"/>
            <a:chOff x="827808" y="3689725"/>
            <a:chExt cx="7945589" cy="857150"/>
          </a:xfrm>
        </p:grpSpPr>
        <p:pic>
          <p:nvPicPr>
            <p:cNvPr id="76" name="Google Shape;76;p1"/>
            <p:cNvPicPr preferRelativeResize="0"/>
            <p:nvPr/>
          </p:nvPicPr>
          <p:blipFill rotWithShape="1">
            <a:blip r:embed="rId13">
              <a:alphaModFix/>
            </a:blip>
            <a:srcRect l="80058"/>
            <a:stretch/>
          </p:blipFill>
          <p:spPr>
            <a:xfrm>
              <a:off x="7381871" y="3689725"/>
              <a:ext cx="1391526" cy="857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827808" y="3813097"/>
              <a:ext cx="613155" cy="610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1646079" y="3811731"/>
              <a:ext cx="613156" cy="613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2464352" y="3950264"/>
              <a:ext cx="1145257" cy="3360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814727" y="3872712"/>
              <a:ext cx="751914" cy="491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71758" y="3951386"/>
              <a:ext cx="1145252" cy="3338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1"/>
            <p:cNvPicPr preferRelativeResize="0"/>
            <p:nvPr/>
          </p:nvPicPr>
          <p:blipFill rotWithShape="1">
            <a:blip r:embed="rId19">
              <a:alphaModFix/>
            </a:blip>
            <a:srcRect l="26588" t="25554" r="24346" b="28481"/>
            <a:stretch/>
          </p:blipFill>
          <p:spPr>
            <a:xfrm>
              <a:off x="6056725" y="3901539"/>
              <a:ext cx="1325162" cy="372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91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 b="1" dirty="0">
                <a:latin typeface="Calibri"/>
                <a:ea typeface="Calibri"/>
                <a:cs typeface="Calibri"/>
                <a:sym typeface="Calibri"/>
              </a:rPr>
              <a:t>Structure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4" name="Google Shape;51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5" name="Google Shape;515;p55"/>
          <p:cNvGrpSpPr/>
          <p:nvPr/>
        </p:nvGrpSpPr>
        <p:grpSpPr>
          <a:xfrm>
            <a:off x="0" y="4771167"/>
            <a:ext cx="9144000" cy="372433"/>
            <a:chOff x="0" y="4771167"/>
            <a:chExt cx="9144000" cy="372433"/>
          </a:xfrm>
        </p:grpSpPr>
        <p:sp>
          <p:nvSpPr>
            <p:cNvPr id="516" name="Google Shape;516;p55"/>
            <p:cNvSpPr/>
            <p:nvPr/>
          </p:nvSpPr>
          <p:spPr>
            <a:xfrm>
              <a:off x="0" y="4775200"/>
              <a:ext cx="9144000" cy="368400"/>
            </a:xfrm>
            <a:prstGeom prst="rect">
              <a:avLst/>
            </a:prstGeom>
            <a:solidFill>
              <a:srgbClr val="FFD43B"/>
            </a:solidFill>
            <a:ln w="25400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5"/>
            <p:cNvSpPr txBox="1"/>
            <p:nvPr/>
          </p:nvSpPr>
          <p:spPr>
            <a:xfrm>
              <a:off x="284015" y="4771167"/>
              <a:ext cx="1811400" cy="368400"/>
            </a:xfrm>
            <a:prstGeom prst="rect">
              <a:avLst/>
            </a:prstGeom>
            <a:noFill/>
            <a:ln w="9525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1200" b="1" i="0" u="none" strike="noStrike" cap="none">
                  <a:solidFill>
                    <a:srgbClr val="00609C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The PyBaMM Team</a:t>
              </a:r>
              <a:endParaRPr sz="1200" b="1" i="0" u="none" strike="noStrike" cap="none">
                <a:solidFill>
                  <a:srgbClr val="0060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8" name="Google Shape;518;p55"/>
            <p:cNvGrpSpPr/>
            <p:nvPr/>
          </p:nvGrpSpPr>
          <p:grpSpPr>
            <a:xfrm>
              <a:off x="4636290" y="4771167"/>
              <a:ext cx="4321211" cy="368401"/>
              <a:chOff x="4636290" y="4767134"/>
              <a:chExt cx="4321211" cy="368401"/>
            </a:xfrm>
          </p:grpSpPr>
          <p:grpSp>
            <p:nvGrpSpPr>
              <p:cNvPr id="519" name="Google Shape;519;p55"/>
              <p:cNvGrpSpPr/>
              <p:nvPr/>
            </p:nvGrpSpPr>
            <p:grpSpPr>
              <a:xfrm>
                <a:off x="4636290" y="4767134"/>
                <a:ext cx="1242700" cy="368400"/>
                <a:chOff x="3385722" y="4775199"/>
                <a:chExt cx="1242700" cy="368400"/>
              </a:xfrm>
            </p:grpSpPr>
            <p:pic>
              <p:nvPicPr>
                <p:cNvPr id="520" name="Google Shape;520;p55">
                  <a:hlinkClick r:id="rId5"/>
                </p:cNvPr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3385722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21" name="Google Shape;521;p55"/>
                <p:cNvSpPr txBox="1"/>
                <p:nvPr/>
              </p:nvSpPr>
              <p:spPr>
                <a:xfrm>
                  <a:off x="3619222" y="4775199"/>
                  <a:ext cx="1009200" cy="36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40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7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@pybamm_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22" name="Google Shape;522;p55"/>
              <p:cNvGrpSpPr/>
              <p:nvPr/>
            </p:nvGrpSpPr>
            <p:grpSpPr>
              <a:xfrm>
                <a:off x="6041125" y="4767134"/>
                <a:ext cx="1075150" cy="368400"/>
                <a:chOff x="5242410" y="4775199"/>
                <a:chExt cx="1075150" cy="368400"/>
              </a:xfrm>
            </p:grpSpPr>
            <p:pic>
              <p:nvPicPr>
                <p:cNvPr id="523" name="Google Shape;523;p55">
                  <a:hlinkClick r:id="rId8"/>
                </p:cNvPr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5242410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24" name="Google Shape;524;p55"/>
                <p:cNvSpPr txBox="1"/>
                <p:nvPr/>
              </p:nvSpPr>
              <p:spPr>
                <a:xfrm>
                  <a:off x="5533060" y="4775199"/>
                  <a:ext cx="784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8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join Slack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25" name="Google Shape;525;p55"/>
              <p:cNvGrpSpPr/>
              <p:nvPr/>
            </p:nvGrpSpPr>
            <p:grpSpPr>
              <a:xfrm>
                <a:off x="7278500" y="4767135"/>
                <a:ext cx="1679001" cy="368400"/>
                <a:chOff x="6861788" y="4775200"/>
                <a:chExt cx="1679001" cy="368400"/>
              </a:xfrm>
            </p:grpSpPr>
            <p:pic>
              <p:nvPicPr>
                <p:cNvPr id="526" name="Google Shape;526;p55">
                  <a:hlinkClick r:id="rId10"/>
                </p:cNvPr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/>
                <a:stretch/>
              </p:blipFill>
              <p:spPr>
                <a:xfrm>
                  <a:off x="6861788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27" name="Google Shape;527;p55"/>
                <p:cNvSpPr txBox="1"/>
                <p:nvPr/>
              </p:nvSpPr>
              <p:spPr>
                <a:xfrm>
                  <a:off x="7222289" y="4775200"/>
                  <a:ext cx="1318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12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www.pybamm.org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36BB6D0-A3F2-0744-4A35-BCE7863BBA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181" y="475892"/>
            <a:ext cx="2829056" cy="79200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BB17AB5C-F5D0-58D8-12E6-8B1F5A9D6655}"/>
              </a:ext>
            </a:extLst>
          </p:cNvPr>
          <p:cNvSpPr/>
          <p:nvPr/>
        </p:nvSpPr>
        <p:spPr>
          <a:xfrm>
            <a:off x="4474418" y="1159184"/>
            <a:ext cx="435428" cy="63825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97D83E-F821-3801-7974-3CD214401E66}"/>
              </a:ext>
            </a:extLst>
          </p:cNvPr>
          <p:cNvSpPr/>
          <p:nvPr/>
        </p:nvSpPr>
        <p:spPr>
          <a:xfrm>
            <a:off x="3877880" y="1838452"/>
            <a:ext cx="1628503" cy="5312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Models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9CDA924-7893-D347-DF03-9B4CB90939CF}"/>
              </a:ext>
            </a:extLst>
          </p:cNvPr>
          <p:cNvSpPr/>
          <p:nvPr/>
        </p:nvSpPr>
        <p:spPr>
          <a:xfrm>
            <a:off x="4474417" y="2409012"/>
            <a:ext cx="435428" cy="63339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5742BA-0D61-3714-23B4-1E34BC5E8B44}"/>
              </a:ext>
            </a:extLst>
          </p:cNvPr>
          <p:cNvCxnSpPr/>
          <p:nvPr/>
        </p:nvCxnSpPr>
        <p:spPr>
          <a:xfrm>
            <a:off x="1812131" y="3042408"/>
            <a:ext cx="2880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ACABE76-4616-F065-99B4-BB94DE1F4CA4}"/>
              </a:ext>
            </a:extLst>
          </p:cNvPr>
          <p:cNvSpPr/>
          <p:nvPr/>
        </p:nvSpPr>
        <p:spPr>
          <a:xfrm>
            <a:off x="1709446" y="3041211"/>
            <a:ext cx="435428" cy="67926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5DF5DDF-6305-EC38-FF23-C2D8AFC59B27}"/>
              </a:ext>
            </a:extLst>
          </p:cNvPr>
          <p:cNvSpPr/>
          <p:nvPr/>
        </p:nvSpPr>
        <p:spPr>
          <a:xfrm>
            <a:off x="303537" y="3774881"/>
            <a:ext cx="3158377" cy="5312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Full Battery Models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BE8EBC-AA37-2236-9E01-3014ACEE42AB}"/>
              </a:ext>
            </a:extLst>
          </p:cNvPr>
          <p:cNvCxnSpPr/>
          <p:nvPr/>
        </p:nvCxnSpPr>
        <p:spPr>
          <a:xfrm>
            <a:off x="4692131" y="3041211"/>
            <a:ext cx="2880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Arrow: Down 20">
            <a:extLst>
              <a:ext uri="{FF2B5EF4-FFF2-40B4-BE49-F238E27FC236}">
                <a16:creationId xmlns:a16="http://schemas.microsoft.com/office/drawing/2014/main" id="{7ABBE2EA-C218-7C45-E073-63209EC1C02B}"/>
              </a:ext>
            </a:extLst>
          </p:cNvPr>
          <p:cNvSpPr/>
          <p:nvPr/>
        </p:nvSpPr>
        <p:spPr>
          <a:xfrm>
            <a:off x="7239388" y="3046418"/>
            <a:ext cx="435428" cy="67926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4DCC64D-5C0D-F18B-6E4B-EB3A6A37F5D8}"/>
              </a:ext>
            </a:extLst>
          </p:cNvPr>
          <p:cNvSpPr/>
          <p:nvPr/>
        </p:nvSpPr>
        <p:spPr>
          <a:xfrm>
            <a:off x="5723300" y="3761135"/>
            <a:ext cx="3158377" cy="5312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Sub-models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576AE8-547A-5F6D-3697-B5678F78B8C3}"/>
              </a:ext>
            </a:extLst>
          </p:cNvPr>
          <p:cNvSpPr/>
          <p:nvPr/>
        </p:nvSpPr>
        <p:spPr>
          <a:xfrm>
            <a:off x="1414410" y="4230565"/>
            <a:ext cx="1938390" cy="44477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DFN, SPM, </a:t>
            </a:r>
            <a:r>
              <a:rPr lang="en-GB" dirty="0" err="1">
                <a:solidFill>
                  <a:schemeClr val="tx1"/>
                </a:solidFill>
              </a:rPr>
              <a:t>SPMe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9E8FC0-B83D-3A1F-C7F8-DA1E95C7D3BE}"/>
              </a:ext>
            </a:extLst>
          </p:cNvPr>
          <p:cNvSpPr/>
          <p:nvPr/>
        </p:nvSpPr>
        <p:spPr>
          <a:xfrm>
            <a:off x="6842882" y="4262712"/>
            <a:ext cx="1938389" cy="368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Particle Mechanics, Thermal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3166180-4735-142E-33CF-696EF4C8C0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281" y="1010244"/>
            <a:ext cx="2553643" cy="1872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3FC01CF-8B2B-02AD-649B-FB05C3AA50E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44000" y="1586555"/>
            <a:ext cx="3600000" cy="925111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381F4A-4EAC-80DE-B0A0-2C984F4009E9}"/>
              </a:ext>
            </a:extLst>
          </p:cNvPr>
          <p:cNvCxnSpPr>
            <a:cxnSpLocks/>
          </p:cNvCxnSpPr>
          <p:nvPr/>
        </p:nvCxnSpPr>
        <p:spPr>
          <a:xfrm>
            <a:off x="3495455" y="4075127"/>
            <a:ext cx="2153089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21" grpId="0" animBg="1"/>
      <p:bldP spid="22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91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 b="1" dirty="0">
                <a:latin typeface="Calibri"/>
                <a:ea typeface="Calibri"/>
                <a:cs typeface="Calibri"/>
                <a:sym typeface="Calibri"/>
              </a:rPr>
              <a:t>Sub-models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4" name="Google Shape;51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5" name="Google Shape;515;p55"/>
          <p:cNvGrpSpPr/>
          <p:nvPr/>
        </p:nvGrpSpPr>
        <p:grpSpPr>
          <a:xfrm>
            <a:off x="0" y="4771167"/>
            <a:ext cx="9144000" cy="372433"/>
            <a:chOff x="0" y="4771167"/>
            <a:chExt cx="9144000" cy="372433"/>
          </a:xfrm>
        </p:grpSpPr>
        <p:sp>
          <p:nvSpPr>
            <p:cNvPr id="516" name="Google Shape;516;p55"/>
            <p:cNvSpPr/>
            <p:nvPr/>
          </p:nvSpPr>
          <p:spPr>
            <a:xfrm>
              <a:off x="0" y="4775200"/>
              <a:ext cx="9144000" cy="368400"/>
            </a:xfrm>
            <a:prstGeom prst="rect">
              <a:avLst/>
            </a:prstGeom>
            <a:solidFill>
              <a:srgbClr val="FFD43B"/>
            </a:solidFill>
            <a:ln w="25400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5"/>
            <p:cNvSpPr txBox="1"/>
            <p:nvPr/>
          </p:nvSpPr>
          <p:spPr>
            <a:xfrm>
              <a:off x="284015" y="4771167"/>
              <a:ext cx="1811400" cy="368400"/>
            </a:xfrm>
            <a:prstGeom prst="rect">
              <a:avLst/>
            </a:prstGeom>
            <a:noFill/>
            <a:ln w="9525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1200" b="1" i="0" u="none" strike="noStrike" cap="none">
                  <a:solidFill>
                    <a:srgbClr val="00609C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The PyBaMM Team</a:t>
              </a:r>
              <a:endParaRPr sz="1200" b="1" i="0" u="none" strike="noStrike" cap="none">
                <a:solidFill>
                  <a:srgbClr val="0060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8" name="Google Shape;518;p55"/>
            <p:cNvGrpSpPr/>
            <p:nvPr/>
          </p:nvGrpSpPr>
          <p:grpSpPr>
            <a:xfrm>
              <a:off x="4636290" y="4771167"/>
              <a:ext cx="4321211" cy="368401"/>
              <a:chOff x="4636290" y="4767134"/>
              <a:chExt cx="4321211" cy="368401"/>
            </a:xfrm>
          </p:grpSpPr>
          <p:grpSp>
            <p:nvGrpSpPr>
              <p:cNvPr id="519" name="Google Shape;519;p55"/>
              <p:cNvGrpSpPr/>
              <p:nvPr/>
            </p:nvGrpSpPr>
            <p:grpSpPr>
              <a:xfrm>
                <a:off x="4636290" y="4767134"/>
                <a:ext cx="1242700" cy="368400"/>
                <a:chOff x="3385722" y="4775199"/>
                <a:chExt cx="1242700" cy="368400"/>
              </a:xfrm>
            </p:grpSpPr>
            <p:pic>
              <p:nvPicPr>
                <p:cNvPr id="520" name="Google Shape;520;p55">
                  <a:hlinkClick r:id="rId5"/>
                </p:cNvPr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3385722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21" name="Google Shape;521;p55"/>
                <p:cNvSpPr txBox="1"/>
                <p:nvPr/>
              </p:nvSpPr>
              <p:spPr>
                <a:xfrm>
                  <a:off x="3619222" y="4775199"/>
                  <a:ext cx="1009200" cy="36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40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7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@pybamm_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22" name="Google Shape;522;p55"/>
              <p:cNvGrpSpPr/>
              <p:nvPr/>
            </p:nvGrpSpPr>
            <p:grpSpPr>
              <a:xfrm>
                <a:off x="6041125" y="4767134"/>
                <a:ext cx="1075150" cy="368400"/>
                <a:chOff x="5242410" y="4775199"/>
                <a:chExt cx="1075150" cy="368400"/>
              </a:xfrm>
            </p:grpSpPr>
            <p:pic>
              <p:nvPicPr>
                <p:cNvPr id="523" name="Google Shape;523;p55">
                  <a:hlinkClick r:id="rId8"/>
                </p:cNvPr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5242410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24" name="Google Shape;524;p55"/>
                <p:cNvSpPr txBox="1"/>
                <p:nvPr/>
              </p:nvSpPr>
              <p:spPr>
                <a:xfrm>
                  <a:off x="5533060" y="4775199"/>
                  <a:ext cx="784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8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join Slack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25" name="Google Shape;525;p55"/>
              <p:cNvGrpSpPr/>
              <p:nvPr/>
            </p:nvGrpSpPr>
            <p:grpSpPr>
              <a:xfrm>
                <a:off x="7278500" y="4767135"/>
                <a:ext cx="1679001" cy="368400"/>
                <a:chOff x="6861788" y="4775200"/>
                <a:chExt cx="1679001" cy="368400"/>
              </a:xfrm>
            </p:grpSpPr>
            <p:pic>
              <p:nvPicPr>
                <p:cNvPr id="526" name="Google Shape;526;p55">
                  <a:hlinkClick r:id="rId10"/>
                </p:cNvPr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/>
                <a:stretch/>
              </p:blipFill>
              <p:spPr>
                <a:xfrm>
                  <a:off x="6861788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27" name="Google Shape;527;p55"/>
                <p:cNvSpPr txBox="1"/>
                <p:nvPr/>
              </p:nvSpPr>
              <p:spPr>
                <a:xfrm>
                  <a:off x="7222289" y="4775200"/>
                  <a:ext cx="1318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12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www.pybamm.org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3AA4A43-BCA8-AEF6-56F7-9C69A235CC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414" y="1020908"/>
            <a:ext cx="5979711" cy="28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1AC07C-A7A2-FBF2-B2FA-BA3935A423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90550" y="1020908"/>
            <a:ext cx="5225725" cy="28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357F6D-BBDF-10E2-BC82-3CAF82B818BD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12612"/>
          <a:stretch/>
        </p:blipFill>
        <p:spPr>
          <a:xfrm>
            <a:off x="3148113" y="1064247"/>
            <a:ext cx="5995888" cy="28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4EEB20-7D21-D763-2459-6FA9FA0E845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39531" y="137160"/>
            <a:ext cx="2878338" cy="446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E296C1-2485-D1E1-CFB9-503C5F59F803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r="42676"/>
          <a:stretch/>
        </p:blipFill>
        <p:spPr>
          <a:xfrm>
            <a:off x="6957094" y="2398805"/>
            <a:ext cx="2208059" cy="2232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8AF75CC-D53D-2F25-9B17-B28148C9DE23}"/>
              </a:ext>
            </a:extLst>
          </p:cNvPr>
          <p:cNvSpPr/>
          <p:nvPr/>
        </p:nvSpPr>
        <p:spPr>
          <a:xfrm>
            <a:off x="198474" y="2502918"/>
            <a:ext cx="972895" cy="318977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104E59-513C-D0EC-1B91-FB209B4B8D95}"/>
              </a:ext>
            </a:extLst>
          </p:cNvPr>
          <p:cNvCxnSpPr/>
          <p:nvPr/>
        </p:nvCxnSpPr>
        <p:spPr>
          <a:xfrm>
            <a:off x="1182627" y="2662406"/>
            <a:ext cx="7159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541ED11-3468-DF14-9FEE-8E7361AFF8ED}"/>
              </a:ext>
            </a:extLst>
          </p:cNvPr>
          <p:cNvSpPr/>
          <p:nvPr/>
        </p:nvSpPr>
        <p:spPr>
          <a:xfrm>
            <a:off x="1969187" y="2546171"/>
            <a:ext cx="972895" cy="318977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425243-69A4-80BA-A56E-3B60F0FC6761}"/>
              </a:ext>
            </a:extLst>
          </p:cNvPr>
          <p:cNvCxnSpPr>
            <a:cxnSpLocks/>
          </p:cNvCxnSpPr>
          <p:nvPr/>
        </p:nvCxnSpPr>
        <p:spPr>
          <a:xfrm>
            <a:off x="2953340" y="2705659"/>
            <a:ext cx="1947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E5C5F25-6D9E-A10A-3D0C-F4E6CB8FB0C0}"/>
              </a:ext>
            </a:extLst>
          </p:cNvPr>
          <p:cNvSpPr/>
          <p:nvPr/>
        </p:nvSpPr>
        <p:spPr>
          <a:xfrm>
            <a:off x="3213669" y="2204484"/>
            <a:ext cx="1011294" cy="367266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108B47-B079-DD27-E53E-6A9C40312080}"/>
              </a:ext>
            </a:extLst>
          </p:cNvPr>
          <p:cNvCxnSpPr>
            <a:cxnSpLocks/>
          </p:cNvCxnSpPr>
          <p:nvPr/>
        </p:nvCxnSpPr>
        <p:spPr>
          <a:xfrm>
            <a:off x="4224963" y="2398805"/>
            <a:ext cx="10204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9D827F0-0E66-21D2-34F4-B4BFAA50DDDD}"/>
              </a:ext>
            </a:extLst>
          </p:cNvPr>
          <p:cNvSpPr/>
          <p:nvPr/>
        </p:nvSpPr>
        <p:spPr>
          <a:xfrm>
            <a:off x="5182786" y="3314521"/>
            <a:ext cx="1291714" cy="371431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AD3B58-FC3C-E0B7-2747-C2F3B6D215C1}"/>
              </a:ext>
            </a:extLst>
          </p:cNvPr>
          <p:cNvCxnSpPr>
            <a:cxnSpLocks/>
          </p:cNvCxnSpPr>
          <p:nvPr/>
        </p:nvCxnSpPr>
        <p:spPr>
          <a:xfrm>
            <a:off x="6474500" y="3495274"/>
            <a:ext cx="4690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8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3EED-5C2E-A44F-F7ED-63EE5927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260AA-1296-4B91-37C4-61B1F33DC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725"/>
            <a:ext cx="9144000" cy="105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3EE210-46D8-E303-0D1F-EF91E6CF6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25" y="2227551"/>
            <a:ext cx="7734394" cy="2520000"/>
          </a:xfrm>
          <a:prstGeom prst="rect">
            <a:avLst/>
          </a:prstGeom>
        </p:spPr>
      </p:pic>
      <p:pic>
        <p:nvPicPr>
          <p:cNvPr id="12" name="Google Shape;514;p55">
            <a:extLst>
              <a:ext uri="{FF2B5EF4-FFF2-40B4-BE49-F238E27FC236}">
                <a16:creationId xmlns:a16="http://schemas.microsoft.com/office/drawing/2014/main" id="{BDECBFCC-196B-8768-2EDA-217FEE22BDA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515;p55">
            <a:extLst>
              <a:ext uri="{FF2B5EF4-FFF2-40B4-BE49-F238E27FC236}">
                <a16:creationId xmlns:a16="http://schemas.microsoft.com/office/drawing/2014/main" id="{2A970F02-99C3-4D3E-38D1-611091ECE6CE}"/>
              </a:ext>
            </a:extLst>
          </p:cNvPr>
          <p:cNvGrpSpPr/>
          <p:nvPr/>
        </p:nvGrpSpPr>
        <p:grpSpPr>
          <a:xfrm>
            <a:off x="0" y="4771167"/>
            <a:ext cx="9144000" cy="372433"/>
            <a:chOff x="0" y="4771167"/>
            <a:chExt cx="9144000" cy="372433"/>
          </a:xfrm>
        </p:grpSpPr>
        <p:sp>
          <p:nvSpPr>
            <p:cNvPr id="14" name="Google Shape;516;p55">
              <a:extLst>
                <a:ext uri="{FF2B5EF4-FFF2-40B4-BE49-F238E27FC236}">
                  <a16:creationId xmlns:a16="http://schemas.microsoft.com/office/drawing/2014/main" id="{17992A40-A0F8-F11B-4AB8-40C05D57011D}"/>
                </a:ext>
              </a:extLst>
            </p:cNvPr>
            <p:cNvSpPr/>
            <p:nvPr/>
          </p:nvSpPr>
          <p:spPr>
            <a:xfrm>
              <a:off x="0" y="4775200"/>
              <a:ext cx="9144000" cy="368400"/>
            </a:xfrm>
            <a:prstGeom prst="rect">
              <a:avLst/>
            </a:prstGeom>
            <a:solidFill>
              <a:srgbClr val="FFD43B"/>
            </a:solidFill>
            <a:ln w="25400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17;p55">
              <a:extLst>
                <a:ext uri="{FF2B5EF4-FFF2-40B4-BE49-F238E27FC236}">
                  <a16:creationId xmlns:a16="http://schemas.microsoft.com/office/drawing/2014/main" id="{7C254E66-1DA7-9D47-36E9-8A86FD83B294}"/>
                </a:ext>
              </a:extLst>
            </p:cNvPr>
            <p:cNvSpPr txBox="1"/>
            <p:nvPr/>
          </p:nvSpPr>
          <p:spPr>
            <a:xfrm>
              <a:off x="284015" y="4771167"/>
              <a:ext cx="1811400" cy="368400"/>
            </a:xfrm>
            <a:prstGeom prst="rect">
              <a:avLst/>
            </a:prstGeom>
            <a:noFill/>
            <a:ln w="9525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1200" b="1" i="0" u="none" strike="noStrike" cap="none">
                  <a:solidFill>
                    <a:srgbClr val="00609C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The PyBaMM Team</a:t>
              </a:r>
              <a:endParaRPr sz="1200" b="1" i="0" u="none" strike="noStrike" cap="none">
                <a:solidFill>
                  <a:srgbClr val="0060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Google Shape;518;p55">
              <a:extLst>
                <a:ext uri="{FF2B5EF4-FFF2-40B4-BE49-F238E27FC236}">
                  <a16:creationId xmlns:a16="http://schemas.microsoft.com/office/drawing/2014/main" id="{5A9481B7-CD24-6459-B506-448AE62D69BD}"/>
                </a:ext>
              </a:extLst>
            </p:cNvPr>
            <p:cNvGrpSpPr/>
            <p:nvPr/>
          </p:nvGrpSpPr>
          <p:grpSpPr>
            <a:xfrm>
              <a:off x="4636290" y="4771167"/>
              <a:ext cx="4321211" cy="368401"/>
              <a:chOff x="4636290" y="4767134"/>
              <a:chExt cx="4321211" cy="368401"/>
            </a:xfrm>
          </p:grpSpPr>
          <p:grpSp>
            <p:nvGrpSpPr>
              <p:cNvPr id="17" name="Google Shape;519;p55">
                <a:extLst>
                  <a:ext uri="{FF2B5EF4-FFF2-40B4-BE49-F238E27FC236}">
                    <a16:creationId xmlns:a16="http://schemas.microsoft.com/office/drawing/2014/main" id="{984B6D0F-0189-747B-73D7-C5A4E17929D5}"/>
                  </a:ext>
                </a:extLst>
              </p:cNvPr>
              <p:cNvGrpSpPr/>
              <p:nvPr/>
            </p:nvGrpSpPr>
            <p:grpSpPr>
              <a:xfrm>
                <a:off x="4636290" y="4767134"/>
                <a:ext cx="1242700" cy="368400"/>
                <a:chOff x="3385722" y="4775199"/>
                <a:chExt cx="1242700" cy="368400"/>
              </a:xfrm>
            </p:grpSpPr>
            <p:pic>
              <p:nvPicPr>
                <p:cNvPr id="24" name="Google Shape;520;p55">
                  <a:hlinkClick r:id="rId6"/>
                  <a:extLst>
                    <a:ext uri="{FF2B5EF4-FFF2-40B4-BE49-F238E27FC236}">
                      <a16:creationId xmlns:a16="http://schemas.microsoft.com/office/drawing/2014/main" id="{5D89B3AA-99F8-FB0C-882D-9B13345B0132}"/>
                    </a:ext>
                  </a:extLst>
                </p:cNvPr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3385722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25" name="Google Shape;521;p55">
                  <a:extLst>
                    <a:ext uri="{FF2B5EF4-FFF2-40B4-BE49-F238E27FC236}">
                      <a16:creationId xmlns:a16="http://schemas.microsoft.com/office/drawing/2014/main" id="{4F826554-4F3E-6381-9986-CA6C05C2D514}"/>
                    </a:ext>
                  </a:extLst>
                </p:cNvPr>
                <p:cNvSpPr txBox="1"/>
                <p:nvPr/>
              </p:nvSpPr>
              <p:spPr>
                <a:xfrm>
                  <a:off x="3619222" y="4775199"/>
                  <a:ext cx="1009200" cy="36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40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8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@pybamm_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" name="Google Shape;522;p55">
                <a:extLst>
                  <a:ext uri="{FF2B5EF4-FFF2-40B4-BE49-F238E27FC236}">
                    <a16:creationId xmlns:a16="http://schemas.microsoft.com/office/drawing/2014/main" id="{0B6CCCB6-6327-7BED-266C-1E5657519C85}"/>
                  </a:ext>
                </a:extLst>
              </p:cNvPr>
              <p:cNvGrpSpPr/>
              <p:nvPr/>
            </p:nvGrpSpPr>
            <p:grpSpPr>
              <a:xfrm>
                <a:off x="6041125" y="4767134"/>
                <a:ext cx="1075150" cy="368400"/>
                <a:chOff x="5242410" y="4775199"/>
                <a:chExt cx="1075150" cy="368400"/>
              </a:xfrm>
            </p:grpSpPr>
            <p:pic>
              <p:nvPicPr>
                <p:cNvPr id="22" name="Google Shape;523;p55">
                  <a:hlinkClick r:id="rId9"/>
                  <a:extLst>
                    <a:ext uri="{FF2B5EF4-FFF2-40B4-BE49-F238E27FC236}">
                      <a16:creationId xmlns:a16="http://schemas.microsoft.com/office/drawing/2014/main" id="{76ECE818-8CEE-F590-2B69-0CB790F3C00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/>
                <a:stretch/>
              </p:blipFill>
              <p:spPr>
                <a:xfrm>
                  <a:off x="5242410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23" name="Google Shape;524;p55">
                  <a:extLst>
                    <a:ext uri="{FF2B5EF4-FFF2-40B4-BE49-F238E27FC236}">
                      <a16:creationId xmlns:a16="http://schemas.microsoft.com/office/drawing/2014/main" id="{57C294B6-2E79-4C22-260D-A011679FEC12}"/>
                    </a:ext>
                  </a:extLst>
                </p:cNvPr>
                <p:cNvSpPr txBox="1"/>
                <p:nvPr/>
              </p:nvSpPr>
              <p:spPr>
                <a:xfrm>
                  <a:off x="5533060" y="4775199"/>
                  <a:ext cx="784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9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join Slack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" name="Google Shape;525;p55">
                <a:extLst>
                  <a:ext uri="{FF2B5EF4-FFF2-40B4-BE49-F238E27FC236}">
                    <a16:creationId xmlns:a16="http://schemas.microsoft.com/office/drawing/2014/main" id="{7A7FA37A-3E5B-9EC9-1D89-73689764AD84}"/>
                  </a:ext>
                </a:extLst>
              </p:cNvPr>
              <p:cNvGrpSpPr/>
              <p:nvPr/>
            </p:nvGrpSpPr>
            <p:grpSpPr>
              <a:xfrm>
                <a:off x="7278500" y="4767135"/>
                <a:ext cx="1679001" cy="368400"/>
                <a:chOff x="6861788" y="4775200"/>
                <a:chExt cx="1679001" cy="368400"/>
              </a:xfrm>
            </p:grpSpPr>
            <p:pic>
              <p:nvPicPr>
                <p:cNvPr id="20" name="Google Shape;526;p55">
                  <a:hlinkClick r:id="rId11"/>
                  <a:extLst>
                    <a:ext uri="{FF2B5EF4-FFF2-40B4-BE49-F238E27FC236}">
                      <a16:creationId xmlns:a16="http://schemas.microsoft.com/office/drawing/2014/main" id="{FB312EC4-A3C7-B2D1-4361-EEFA1FB7B49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/>
                <a:stretch/>
              </p:blipFill>
              <p:spPr>
                <a:xfrm>
                  <a:off x="6861788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21" name="Google Shape;527;p55">
                  <a:extLst>
                    <a:ext uri="{FF2B5EF4-FFF2-40B4-BE49-F238E27FC236}">
                      <a16:creationId xmlns:a16="http://schemas.microsoft.com/office/drawing/2014/main" id="{1989D6A8-5144-C954-7FC8-15337806DD60}"/>
                    </a:ext>
                  </a:extLst>
                </p:cNvPr>
                <p:cNvSpPr txBox="1"/>
                <p:nvPr/>
              </p:nvSpPr>
              <p:spPr>
                <a:xfrm>
                  <a:off x="7222289" y="4775200"/>
                  <a:ext cx="1318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13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www.pybamm.org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3865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3EED-5C2E-A44F-F7ED-63EE5927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BB621-2BED-73B6-76E7-7810CBD5C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1682"/>
            <a:ext cx="9144000" cy="13204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9E3B64-18C2-5070-C39A-B54AAC230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38" y="2212835"/>
            <a:ext cx="6789358" cy="2520000"/>
          </a:xfrm>
          <a:prstGeom prst="rect">
            <a:avLst/>
          </a:prstGeom>
        </p:spPr>
      </p:pic>
      <p:pic>
        <p:nvPicPr>
          <p:cNvPr id="9" name="Google Shape;514;p55">
            <a:extLst>
              <a:ext uri="{FF2B5EF4-FFF2-40B4-BE49-F238E27FC236}">
                <a16:creationId xmlns:a16="http://schemas.microsoft.com/office/drawing/2014/main" id="{42074DBF-3E4F-0F12-C25E-46C84A7D2D6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515;p55">
            <a:extLst>
              <a:ext uri="{FF2B5EF4-FFF2-40B4-BE49-F238E27FC236}">
                <a16:creationId xmlns:a16="http://schemas.microsoft.com/office/drawing/2014/main" id="{8D20170E-1E98-DCD8-4258-CE15965D3CFC}"/>
              </a:ext>
            </a:extLst>
          </p:cNvPr>
          <p:cNvGrpSpPr/>
          <p:nvPr/>
        </p:nvGrpSpPr>
        <p:grpSpPr>
          <a:xfrm>
            <a:off x="0" y="4771167"/>
            <a:ext cx="9144000" cy="372433"/>
            <a:chOff x="0" y="4771167"/>
            <a:chExt cx="9144000" cy="372433"/>
          </a:xfrm>
        </p:grpSpPr>
        <p:sp>
          <p:nvSpPr>
            <p:cNvPr id="11" name="Google Shape;516;p55">
              <a:extLst>
                <a:ext uri="{FF2B5EF4-FFF2-40B4-BE49-F238E27FC236}">
                  <a16:creationId xmlns:a16="http://schemas.microsoft.com/office/drawing/2014/main" id="{66F4A581-1DC3-341A-D42E-61892A9263A3}"/>
                </a:ext>
              </a:extLst>
            </p:cNvPr>
            <p:cNvSpPr/>
            <p:nvPr/>
          </p:nvSpPr>
          <p:spPr>
            <a:xfrm>
              <a:off x="0" y="4775200"/>
              <a:ext cx="9144000" cy="368400"/>
            </a:xfrm>
            <a:prstGeom prst="rect">
              <a:avLst/>
            </a:prstGeom>
            <a:solidFill>
              <a:srgbClr val="FFD43B"/>
            </a:solidFill>
            <a:ln w="25400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17;p55">
              <a:extLst>
                <a:ext uri="{FF2B5EF4-FFF2-40B4-BE49-F238E27FC236}">
                  <a16:creationId xmlns:a16="http://schemas.microsoft.com/office/drawing/2014/main" id="{BFB40A9B-CE2C-94AF-5B56-145B1333B725}"/>
                </a:ext>
              </a:extLst>
            </p:cNvPr>
            <p:cNvSpPr txBox="1"/>
            <p:nvPr/>
          </p:nvSpPr>
          <p:spPr>
            <a:xfrm>
              <a:off x="284015" y="4771167"/>
              <a:ext cx="1811400" cy="368400"/>
            </a:xfrm>
            <a:prstGeom prst="rect">
              <a:avLst/>
            </a:prstGeom>
            <a:noFill/>
            <a:ln w="9525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1200" b="1" i="0" u="none" strike="noStrike" cap="none">
                  <a:solidFill>
                    <a:srgbClr val="00609C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The PyBaMM Team</a:t>
              </a:r>
              <a:endParaRPr sz="1200" b="1" i="0" u="none" strike="noStrike" cap="none">
                <a:solidFill>
                  <a:srgbClr val="0060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" name="Google Shape;518;p55">
              <a:extLst>
                <a:ext uri="{FF2B5EF4-FFF2-40B4-BE49-F238E27FC236}">
                  <a16:creationId xmlns:a16="http://schemas.microsoft.com/office/drawing/2014/main" id="{FF06476D-0C8B-B4FE-4E56-F9AE85D6FBDC}"/>
                </a:ext>
              </a:extLst>
            </p:cNvPr>
            <p:cNvGrpSpPr/>
            <p:nvPr/>
          </p:nvGrpSpPr>
          <p:grpSpPr>
            <a:xfrm>
              <a:off x="4636290" y="4771167"/>
              <a:ext cx="4321211" cy="368401"/>
              <a:chOff x="4636290" y="4767134"/>
              <a:chExt cx="4321211" cy="368401"/>
            </a:xfrm>
          </p:grpSpPr>
          <p:grpSp>
            <p:nvGrpSpPr>
              <p:cNvPr id="14" name="Google Shape;519;p55">
                <a:extLst>
                  <a:ext uri="{FF2B5EF4-FFF2-40B4-BE49-F238E27FC236}">
                    <a16:creationId xmlns:a16="http://schemas.microsoft.com/office/drawing/2014/main" id="{087C5BD0-F7AD-481C-0568-BE9758E44960}"/>
                  </a:ext>
                </a:extLst>
              </p:cNvPr>
              <p:cNvGrpSpPr/>
              <p:nvPr/>
            </p:nvGrpSpPr>
            <p:grpSpPr>
              <a:xfrm>
                <a:off x="4636290" y="4767134"/>
                <a:ext cx="1242700" cy="368400"/>
                <a:chOff x="3385722" y="4775199"/>
                <a:chExt cx="1242700" cy="368400"/>
              </a:xfrm>
            </p:grpSpPr>
            <p:pic>
              <p:nvPicPr>
                <p:cNvPr id="21" name="Google Shape;520;p55">
                  <a:hlinkClick r:id="rId6"/>
                  <a:extLst>
                    <a:ext uri="{FF2B5EF4-FFF2-40B4-BE49-F238E27FC236}">
                      <a16:creationId xmlns:a16="http://schemas.microsoft.com/office/drawing/2014/main" id="{104A4AD8-0129-DB3F-0DD9-32E6D19D801F}"/>
                    </a:ext>
                  </a:extLst>
                </p:cNvPr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3385722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22" name="Google Shape;521;p55">
                  <a:extLst>
                    <a:ext uri="{FF2B5EF4-FFF2-40B4-BE49-F238E27FC236}">
                      <a16:creationId xmlns:a16="http://schemas.microsoft.com/office/drawing/2014/main" id="{3C4A038E-ED5B-2C2D-FD79-719BCC585C31}"/>
                    </a:ext>
                  </a:extLst>
                </p:cNvPr>
                <p:cNvSpPr txBox="1"/>
                <p:nvPr/>
              </p:nvSpPr>
              <p:spPr>
                <a:xfrm>
                  <a:off x="3619222" y="4775199"/>
                  <a:ext cx="1009200" cy="36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40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8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@pybamm_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" name="Google Shape;522;p55">
                <a:extLst>
                  <a:ext uri="{FF2B5EF4-FFF2-40B4-BE49-F238E27FC236}">
                    <a16:creationId xmlns:a16="http://schemas.microsoft.com/office/drawing/2014/main" id="{135AEF9D-2F22-BC67-6C9E-8CAD193B4E55}"/>
                  </a:ext>
                </a:extLst>
              </p:cNvPr>
              <p:cNvGrpSpPr/>
              <p:nvPr/>
            </p:nvGrpSpPr>
            <p:grpSpPr>
              <a:xfrm>
                <a:off x="6041125" y="4767134"/>
                <a:ext cx="1075150" cy="368400"/>
                <a:chOff x="5242410" y="4775199"/>
                <a:chExt cx="1075150" cy="368400"/>
              </a:xfrm>
            </p:grpSpPr>
            <p:pic>
              <p:nvPicPr>
                <p:cNvPr id="19" name="Google Shape;523;p55">
                  <a:hlinkClick r:id="rId9"/>
                  <a:extLst>
                    <a:ext uri="{FF2B5EF4-FFF2-40B4-BE49-F238E27FC236}">
                      <a16:creationId xmlns:a16="http://schemas.microsoft.com/office/drawing/2014/main" id="{6ABBF47A-2D85-D655-4F99-2B89DBB76BCC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/>
                <a:stretch/>
              </p:blipFill>
              <p:spPr>
                <a:xfrm>
                  <a:off x="5242410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20" name="Google Shape;524;p55">
                  <a:extLst>
                    <a:ext uri="{FF2B5EF4-FFF2-40B4-BE49-F238E27FC236}">
                      <a16:creationId xmlns:a16="http://schemas.microsoft.com/office/drawing/2014/main" id="{B3E07065-D60D-1B5B-39C5-92AC2B9C5117}"/>
                    </a:ext>
                  </a:extLst>
                </p:cNvPr>
                <p:cNvSpPr txBox="1"/>
                <p:nvPr/>
              </p:nvSpPr>
              <p:spPr>
                <a:xfrm>
                  <a:off x="5533060" y="4775199"/>
                  <a:ext cx="784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9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join Slack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" name="Google Shape;525;p55">
                <a:extLst>
                  <a:ext uri="{FF2B5EF4-FFF2-40B4-BE49-F238E27FC236}">
                    <a16:creationId xmlns:a16="http://schemas.microsoft.com/office/drawing/2014/main" id="{A4ED5A80-A7C6-913E-8F3E-D24C1BC0FBC8}"/>
                  </a:ext>
                </a:extLst>
              </p:cNvPr>
              <p:cNvGrpSpPr/>
              <p:nvPr/>
            </p:nvGrpSpPr>
            <p:grpSpPr>
              <a:xfrm>
                <a:off x="7278500" y="4767135"/>
                <a:ext cx="1679001" cy="368400"/>
                <a:chOff x="6861788" y="4775200"/>
                <a:chExt cx="1679001" cy="368400"/>
              </a:xfrm>
            </p:grpSpPr>
            <p:pic>
              <p:nvPicPr>
                <p:cNvPr id="17" name="Google Shape;526;p55">
                  <a:hlinkClick r:id="rId11"/>
                  <a:extLst>
                    <a:ext uri="{FF2B5EF4-FFF2-40B4-BE49-F238E27FC236}">
                      <a16:creationId xmlns:a16="http://schemas.microsoft.com/office/drawing/2014/main" id="{0F0F5B70-FFE7-3FAC-7D50-BD0B93F74491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/>
                <a:stretch/>
              </p:blipFill>
              <p:spPr>
                <a:xfrm>
                  <a:off x="6861788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18" name="Google Shape;527;p55">
                  <a:extLst>
                    <a:ext uri="{FF2B5EF4-FFF2-40B4-BE49-F238E27FC236}">
                      <a16:creationId xmlns:a16="http://schemas.microsoft.com/office/drawing/2014/main" id="{CAC1907A-3C65-9BA4-B17C-9B39A682DD34}"/>
                    </a:ext>
                  </a:extLst>
                </p:cNvPr>
                <p:cNvSpPr txBox="1"/>
                <p:nvPr/>
              </p:nvSpPr>
              <p:spPr>
                <a:xfrm>
                  <a:off x="7222289" y="4775200"/>
                  <a:ext cx="1318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13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www.pybamm.org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5000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3EED-5C2E-A44F-F7ED-63EE5927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Papers</a:t>
            </a:r>
          </a:p>
        </p:txBody>
      </p:sp>
      <p:pic>
        <p:nvPicPr>
          <p:cNvPr id="9" name="Google Shape;514;p55">
            <a:extLst>
              <a:ext uri="{FF2B5EF4-FFF2-40B4-BE49-F238E27FC236}">
                <a16:creationId xmlns:a16="http://schemas.microsoft.com/office/drawing/2014/main" id="{42074DBF-3E4F-0F12-C25E-46C84A7D2D6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515;p55">
            <a:extLst>
              <a:ext uri="{FF2B5EF4-FFF2-40B4-BE49-F238E27FC236}">
                <a16:creationId xmlns:a16="http://schemas.microsoft.com/office/drawing/2014/main" id="{8D20170E-1E98-DCD8-4258-CE15965D3CFC}"/>
              </a:ext>
            </a:extLst>
          </p:cNvPr>
          <p:cNvGrpSpPr/>
          <p:nvPr/>
        </p:nvGrpSpPr>
        <p:grpSpPr>
          <a:xfrm>
            <a:off x="0" y="4771167"/>
            <a:ext cx="9144000" cy="372433"/>
            <a:chOff x="0" y="4771167"/>
            <a:chExt cx="9144000" cy="372433"/>
          </a:xfrm>
        </p:grpSpPr>
        <p:sp>
          <p:nvSpPr>
            <p:cNvPr id="11" name="Google Shape;516;p55">
              <a:extLst>
                <a:ext uri="{FF2B5EF4-FFF2-40B4-BE49-F238E27FC236}">
                  <a16:creationId xmlns:a16="http://schemas.microsoft.com/office/drawing/2014/main" id="{66F4A581-1DC3-341A-D42E-61892A9263A3}"/>
                </a:ext>
              </a:extLst>
            </p:cNvPr>
            <p:cNvSpPr/>
            <p:nvPr/>
          </p:nvSpPr>
          <p:spPr>
            <a:xfrm>
              <a:off x="0" y="4775200"/>
              <a:ext cx="9144000" cy="368400"/>
            </a:xfrm>
            <a:prstGeom prst="rect">
              <a:avLst/>
            </a:prstGeom>
            <a:solidFill>
              <a:srgbClr val="FFD43B"/>
            </a:solidFill>
            <a:ln w="25400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17;p55">
              <a:extLst>
                <a:ext uri="{FF2B5EF4-FFF2-40B4-BE49-F238E27FC236}">
                  <a16:creationId xmlns:a16="http://schemas.microsoft.com/office/drawing/2014/main" id="{BFB40A9B-CE2C-94AF-5B56-145B1333B725}"/>
                </a:ext>
              </a:extLst>
            </p:cNvPr>
            <p:cNvSpPr txBox="1"/>
            <p:nvPr/>
          </p:nvSpPr>
          <p:spPr>
            <a:xfrm>
              <a:off x="284015" y="4771167"/>
              <a:ext cx="1811400" cy="368400"/>
            </a:xfrm>
            <a:prstGeom prst="rect">
              <a:avLst/>
            </a:prstGeom>
            <a:noFill/>
            <a:ln w="9525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1200" b="1" i="0" u="none" strike="noStrike" cap="none">
                  <a:solidFill>
                    <a:srgbClr val="00609C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The PyBaMM Team</a:t>
              </a:r>
              <a:endParaRPr sz="1200" b="1" i="0" u="none" strike="noStrike" cap="none">
                <a:solidFill>
                  <a:srgbClr val="0060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" name="Google Shape;518;p55">
              <a:extLst>
                <a:ext uri="{FF2B5EF4-FFF2-40B4-BE49-F238E27FC236}">
                  <a16:creationId xmlns:a16="http://schemas.microsoft.com/office/drawing/2014/main" id="{FF06476D-0C8B-B4FE-4E56-F9AE85D6FBDC}"/>
                </a:ext>
              </a:extLst>
            </p:cNvPr>
            <p:cNvGrpSpPr/>
            <p:nvPr/>
          </p:nvGrpSpPr>
          <p:grpSpPr>
            <a:xfrm>
              <a:off x="4636290" y="4771167"/>
              <a:ext cx="4321211" cy="368401"/>
              <a:chOff x="4636290" y="4767134"/>
              <a:chExt cx="4321211" cy="368401"/>
            </a:xfrm>
          </p:grpSpPr>
          <p:grpSp>
            <p:nvGrpSpPr>
              <p:cNvPr id="14" name="Google Shape;519;p55">
                <a:extLst>
                  <a:ext uri="{FF2B5EF4-FFF2-40B4-BE49-F238E27FC236}">
                    <a16:creationId xmlns:a16="http://schemas.microsoft.com/office/drawing/2014/main" id="{087C5BD0-F7AD-481C-0568-BE9758E44960}"/>
                  </a:ext>
                </a:extLst>
              </p:cNvPr>
              <p:cNvGrpSpPr/>
              <p:nvPr/>
            </p:nvGrpSpPr>
            <p:grpSpPr>
              <a:xfrm>
                <a:off x="4636290" y="4767134"/>
                <a:ext cx="1242700" cy="368400"/>
                <a:chOff x="3385722" y="4775199"/>
                <a:chExt cx="1242700" cy="368400"/>
              </a:xfrm>
            </p:grpSpPr>
            <p:pic>
              <p:nvPicPr>
                <p:cNvPr id="21" name="Google Shape;520;p55">
                  <a:hlinkClick r:id="rId4"/>
                  <a:extLst>
                    <a:ext uri="{FF2B5EF4-FFF2-40B4-BE49-F238E27FC236}">
                      <a16:creationId xmlns:a16="http://schemas.microsoft.com/office/drawing/2014/main" id="{104A4AD8-0129-DB3F-0DD9-32E6D19D801F}"/>
                    </a:ext>
                  </a:extLst>
                </p:cNvPr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3385722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22" name="Google Shape;521;p55">
                  <a:extLst>
                    <a:ext uri="{FF2B5EF4-FFF2-40B4-BE49-F238E27FC236}">
                      <a16:creationId xmlns:a16="http://schemas.microsoft.com/office/drawing/2014/main" id="{3C4A038E-ED5B-2C2D-FD79-719BCC585C31}"/>
                    </a:ext>
                  </a:extLst>
                </p:cNvPr>
                <p:cNvSpPr txBox="1"/>
                <p:nvPr/>
              </p:nvSpPr>
              <p:spPr>
                <a:xfrm>
                  <a:off x="3619222" y="4775199"/>
                  <a:ext cx="1009200" cy="36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40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6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@pybamm_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" name="Google Shape;522;p55">
                <a:extLst>
                  <a:ext uri="{FF2B5EF4-FFF2-40B4-BE49-F238E27FC236}">
                    <a16:creationId xmlns:a16="http://schemas.microsoft.com/office/drawing/2014/main" id="{135AEF9D-2F22-BC67-6C9E-8CAD193B4E55}"/>
                  </a:ext>
                </a:extLst>
              </p:cNvPr>
              <p:cNvGrpSpPr/>
              <p:nvPr/>
            </p:nvGrpSpPr>
            <p:grpSpPr>
              <a:xfrm>
                <a:off x="6041125" y="4767134"/>
                <a:ext cx="1075150" cy="368400"/>
                <a:chOff x="5242410" y="4775199"/>
                <a:chExt cx="1075150" cy="368400"/>
              </a:xfrm>
            </p:grpSpPr>
            <p:pic>
              <p:nvPicPr>
                <p:cNvPr id="19" name="Google Shape;523;p55">
                  <a:hlinkClick r:id="rId7"/>
                  <a:extLst>
                    <a:ext uri="{FF2B5EF4-FFF2-40B4-BE49-F238E27FC236}">
                      <a16:creationId xmlns:a16="http://schemas.microsoft.com/office/drawing/2014/main" id="{6ABBF47A-2D85-D655-4F99-2B89DBB76BCC}"/>
                    </a:ext>
                  </a:extLst>
                </p:cNvPr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5242410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20" name="Google Shape;524;p55">
                  <a:extLst>
                    <a:ext uri="{FF2B5EF4-FFF2-40B4-BE49-F238E27FC236}">
                      <a16:creationId xmlns:a16="http://schemas.microsoft.com/office/drawing/2014/main" id="{B3E07065-D60D-1B5B-39C5-92AC2B9C5117}"/>
                    </a:ext>
                  </a:extLst>
                </p:cNvPr>
                <p:cNvSpPr txBox="1"/>
                <p:nvPr/>
              </p:nvSpPr>
              <p:spPr>
                <a:xfrm>
                  <a:off x="5533060" y="4775199"/>
                  <a:ext cx="784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7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join Slack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" name="Google Shape;525;p55">
                <a:extLst>
                  <a:ext uri="{FF2B5EF4-FFF2-40B4-BE49-F238E27FC236}">
                    <a16:creationId xmlns:a16="http://schemas.microsoft.com/office/drawing/2014/main" id="{A4ED5A80-A7C6-913E-8F3E-D24C1BC0FBC8}"/>
                  </a:ext>
                </a:extLst>
              </p:cNvPr>
              <p:cNvGrpSpPr/>
              <p:nvPr/>
            </p:nvGrpSpPr>
            <p:grpSpPr>
              <a:xfrm>
                <a:off x="7278500" y="4767135"/>
                <a:ext cx="1679001" cy="368400"/>
                <a:chOff x="6861788" y="4775200"/>
                <a:chExt cx="1679001" cy="368400"/>
              </a:xfrm>
            </p:grpSpPr>
            <p:pic>
              <p:nvPicPr>
                <p:cNvPr id="17" name="Google Shape;526;p55">
                  <a:hlinkClick r:id="rId9"/>
                  <a:extLst>
                    <a:ext uri="{FF2B5EF4-FFF2-40B4-BE49-F238E27FC236}">
                      <a16:creationId xmlns:a16="http://schemas.microsoft.com/office/drawing/2014/main" id="{0F0F5B70-FFE7-3FAC-7D50-BD0B93F74491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/>
                <a:stretch/>
              </p:blipFill>
              <p:spPr>
                <a:xfrm>
                  <a:off x="6861788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18" name="Google Shape;527;p55">
                  <a:extLst>
                    <a:ext uri="{FF2B5EF4-FFF2-40B4-BE49-F238E27FC236}">
                      <a16:creationId xmlns:a16="http://schemas.microsoft.com/office/drawing/2014/main" id="{CAC1907A-3C65-9BA4-B17C-9B39A682DD34}"/>
                    </a:ext>
                  </a:extLst>
                </p:cNvPr>
                <p:cNvSpPr txBox="1"/>
                <p:nvPr/>
              </p:nvSpPr>
              <p:spPr>
                <a:xfrm>
                  <a:off x="7222289" y="4775200"/>
                  <a:ext cx="1318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11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www.pybamm.org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A24A27D-42DB-1CB8-1C0A-F01046DB0308}"/>
              </a:ext>
            </a:extLst>
          </p:cNvPr>
          <p:cNvSpPr txBox="1"/>
          <p:nvPr/>
        </p:nvSpPr>
        <p:spPr>
          <a:xfrm>
            <a:off x="459131" y="1235536"/>
            <a:ext cx="83543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GB" dirty="0"/>
              <a:t>W. Ai, et al., “Electrochemical thermal-mechanical modelling of stress inhomogeneity in lithium-ion pouch cells,” Journal of The Electrochemical Society, vol. 167, no. 1, p. 013512, </a:t>
            </a:r>
            <a:r>
              <a:rPr lang="en-GB"/>
              <a:t>2020.</a:t>
            </a:r>
          </a:p>
          <a:p>
            <a:pPr marL="342900" indent="-342900">
              <a:buAutoNum type="arabicParenR"/>
            </a:pPr>
            <a:endParaRPr lang="en-GB"/>
          </a:p>
          <a:p>
            <a:pPr marL="342900" indent="-342900">
              <a:buAutoNum type="arabicParenR"/>
            </a:pPr>
            <a:r>
              <a:rPr lang="en-GB" dirty="0"/>
              <a:t>S. O’Kane, et al., “Lithium-ion battery degradation: how to model it,” Phys. Chem. Chem. Phys., vol.    24, pp. 7909–7922, 2022.</a:t>
            </a:r>
          </a:p>
        </p:txBody>
      </p:sp>
    </p:spTree>
    <p:extLst>
      <p:ext uri="{BB962C8B-B14F-4D97-AF65-F5344CB8AC3E}">
        <p14:creationId xmlns:p14="http://schemas.microsoft.com/office/powerpoint/2010/main" val="375401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97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 b="1">
                <a:latin typeface="Calibri"/>
                <a:ea typeface="Calibri"/>
                <a:cs typeface="Calibri"/>
                <a:sym typeface="Calibri"/>
              </a:rPr>
              <a:t>Accessing support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7"/>
          <p:cNvSpPr txBox="1"/>
          <p:nvPr/>
        </p:nvSpPr>
        <p:spPr>
          <a:xfrm>
            <a:off x="582150" y="716509"/>
            <a:ext cx="7979700" cy="1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PyBaMM doesn’t do something you think it should?</a:t>
            </a:r>
            <a:endParaRPr sz="1600" b="1" i="0" u="none" strike="noStrike" cap="none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Not sure how to use existing features or implement your own model?</a:t>
            </a:r>
            <a:endParaRPr sz="1600" b="1" i="0" u="none" strike="noStrike" cap="none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Interested in commercial or academic collaboration?</a:t>
            </a:r>
            <a:endParaRPr sz="1600" b="1" i="0" u="none" strike="noStrike" cap="none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600" b="1" i="0" u="none" strike="noStrike" cap="none">
                <a:solidFill>
                  <a:srgbClr val="FEA83A"/>
                </a:solidFill>
                <a:latin typeface="Calibri"/>
                <a:ea typeface="Calibri"/>
                <a:cs typeface="Calibri"/>
                <a:sym typeface="Calibri"/>
              </a:rPr>
              <a:t>Please get in touch!</a:t>
            </a:r>
            <a:endParaRPr sz="2600" b="1" i="0" u="none" strike="noStrike" cap="none">
              <a:solidFill>
                <a:srgbClr val="FEA8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6" name="Google Shape;536;p7"/>
          <p:cNvGrpSpPr/>
          <p:nvPr/>
        </p:nvGrpSpPr>
        <p:grpSpPr>
          <a:xfrm>
            <a:off x="794126" y="2734419"/>
            <a:ext cx="7555762" cy="1902600"/>
            <a:chOff x="512488" y="3030750"/>
            <a:chExt cx="7555762" cy="1902600"/>
          </a:xfrm>
        </p:grpSpPr>
        <p:sp>
          <p:nvSpPr>
            <p:cNvPr id="537" name="Google Shape;537;p7"/>
            <p:cNvSpPr txBox="1"/>
            <p:nvPr/>
          </p:nvSpPr>
          <p:spPr>
            <a:xfrm>
              <a:off x="512488" y="3030750"/>
              <a:ext cx="2410800" cy="87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4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Get in touch on Slack or email</a:t>
              </a:r>
              <a:endParaRPr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 the #technical-questions channel, send a direct message, or send us an email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7"/>
            <p:cNvSpPr txBox="1"/>
            <p:nvPr/>
          </p:nvSpPr>
          <p:spPr>
            <a:xfrm>
              <a:off x="3146469" y="3030750"/>
              <a:ext cx="2510100" cy="69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 an issue or discussion</a:t>
              </a: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Head over to GitHub and post an issue or start a discussion 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9" name="Google Shape;539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420495" y="4229927"/>
              <a:ext cx="1690827" cy="698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0" name="Google Shape;540;p7"/>
            <p:cNvSpPr txBox="1"/>
            <p:nvPr/>
          </p:nvSpPr>
          <p:spPr>
            <a:xfrm>
              <a:off x="5879750" y="3030750"/>
              <a:ext cx="2188500" cy="190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4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Implementation Sessions</a:t>
              </a:r>
              <a:endParaRPr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One-on-one or group session to workshop your ideas, discuss implementation details and help with any issues 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41" name="Google Shape;541;p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571545" y="4125152"/>
              <a:ext cx="781919" cy="803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2" name="Google Shape;542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03524" y="4108226"/>
              <a:ext cx="1428749" cy="8036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3" name="Google Shape;543;p7"/>
          <p:cNvGrpSpPr/>
          <p:nvPr/>
        </p:nvGrpSpPr>
        <p:grpSpPr>
          <a:xfrm>
            <a:off x="0" y="4771167"/>
            <a:ext cx="9144000" cy="372433"/>
            <a:chOff x="0" y="4771167"/>
            <a:chExt cx="9144000" cy="372433"/>
          </a:xfrm>
        </p:grpSpPr>
        <p:sp>
          <p:nvSpPr>
            <p:cNvPr id="544" name="Google Shape;544;p7"/>
            <p:cNvSpPr/>
            <p:nvPr/>
          </p:nvSpPr>
          <p:spPr>
            <a:xfrm>
              <a:off x="0" y="4775200"/>
              <a:ext cx="9144000" cy="368400"/>
            </a:xfrm>
            <a:prstGeom prst="rect">
              <a:avLst/>
            </a:prstGeom>
            <a:solidFill>
              <a:srgbClr val="FFD43B"/>
            </a:solidFill>
            <a:ln w="25400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7"/>
            <p:cNvSpPr txBox="1"/>
            <p:nvPr/>
          </p:nvSpPr>
          <p:spPr>
            <a:xfrm>
              <a:off x="284015" y="4771167"/>
              <a:ext cx="1811400" cy="368400"/>
            </a:xfrm>
            <a:prstGeom prst="rect">
              <a:avLst/>
            </a:prstGeom>
            <a:noFill/>
            <a:ln w="9525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1200" b="1" i="0" u="none" strike="noStrike" cap="none">
                  <a:solidFill>
                    <a:srgbClr val="00609C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The PyBaMM Team</a:t>
              </a:r>
              <a:endParaRPr sz="1200" b="1" i="0" u="none" strike="noStrike" cap="none">
                <a:solidFill>
                  <a:srgbClr val="0060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6" name="Google Shape;546;p7"/>
            <p:cNvGrpSpPr/>
            <p:nvPr/>
          </p:nvGrpSpPr>
          <p:grpSpPr>
            <a:xfrm>
              <a:off x="4636290" y="4771167"/>
              <a:ext cx="4321211" cy="368401"/>
              <a:chOff x="4636290" y="4767134"/>
              <a:chExt cx="4321211" cy="368401"/>
            </a:xfrm>
          </p:grpSpPr>
          <p:grpSp>
            <p:nvGrpSpPr>
              <p:cNvPr id="547" name="Google Shape;547;p7"/>
              <p:cNvGrpSpPr/>
              <p:nvPr/>
            </p:nvGrpSpPr>
            <p:grpSpPr>
              <a:xfrm>
                <a:off x="4636290" y="4767134"/>
                <a:ext cx="1242700" cy="368400"/>
                <a:chOff x="3385722" y="4775199"/>
                <a:chExt cx="1242700" cy="368400"/>
              </a:xfrm>
            </p:grpSpPr>
            <p:pic>
              <p:nvPicPr>
                <p:cNvPr id="548" name="Google Shape;548;p7">
                  <a:hlinkClick r:id="rId8"/>
                </p:cNvPr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3385722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49" name="Google Shape;549;p7"/>
                <p:cNvSpPr txBox="1"/>
                <p:nvPr/>
              </p:nvSpPr>
              <p:spPr>
                <a:xfrm>
                  <a:off x="3619222" y="4775199"/>
                  <a:ext cx="1009200" cy="36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40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10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@pybamm_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50" name="Google Shape;550;p7"/>
              <p:cNvGrpSpPr/>
              <p:nvPr/>
            </p:nvGrpSpPr>
            <p:grpSpPr>
              <a:xfrm>
                <a:off x="6041125" y="4767134"/>
                <a:ext cx="1075150" cy="368400"/>
                <a:chOff x="5242410" y="4775199"/>
                <a:chExt cx="1075150" cy="368400"/>
              </a:xfrm>
            </p:grpSpPr>
            <p:pic>
              <p:nvPicPr>
                <p:cNvPr id="551" name="Google Shape;551;p7">
                  <a:hlinkClick r:id="rId11"/>
                </p:cNvPr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/>
                <a:stretch/>
              </p:blipFill>
              <p:spPr>
                <a:xfrm>
                  <a:off x="5242410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52" name="Google Shape;552;p7"/>
                <p:cNvSpPr txBox="1"/>
                <p:nvPr/>
              </p:nvSpPr>
              <p:spPr>
                <a:xfrm>
                  <a:off x="5533060" y="4775199"/>
                  <a:ext cx="784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11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join Slack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53" name="Google Shape;553;p7"/>
              <p:cNvGrpSpPr/>
              <p:nvPr/>
            </p:nvGrpSpPr>
            <p:grpSpPr>
              <a:xfrm>
                <a:off x="7278500" y="4767135"/>
                <a:ext cx="1679001" cy="368400"/>
                <a:chOff x="6861788" y="4775200"/>
                <a:chExt cx="1679001" cy="368400"/>
              </a:xfrm>
            </p:grpSpPr>
            <p:pic>
              <p:nvPicPr>
                <p:cNvPr id="554" name="Google Shape;554;p7">
                  <a:hlinkClick r:id="rId13"/>
                </p:cNvPr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/>
                <a:stretch/>
              </p:blipFill>
              <p:spPr>
                <a:xfrm>
                  <a:off x="6861788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55" name="Google Shape;555;p7"/>
                <p:cNvSpPr txBox="1"/>
                <p:nvPr/>
              </p:nvSpPr>
              <p:spPr>
                <a:xfrm>
                  <a:off x="7222289" y="4775200"/>
                  <a:ext cx="1318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15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www.pybamm.org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>
                <a:latin typeface="Calibri"/>
                <a:ea typeface="Calibri"/>
                <a:cs typeface="Calibri"/>
                <a:sym typeface="Calibri"/>
              </a:rPr>
              <a:t>Further information – pybamm.org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1" name="Google Shape;56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226" y="3603047"/>
            <a:ext cx="656592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8"/>
          <p:cNvSpPr txBox="1"/>
          <p:nvPr/>
        </p:nvSpPr>
        <p:spPr>
          <a:xfrm>
            <a:off x="1441553" y="2654228"/>
            <a:ext cx="611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Follow us on twitter - @pybamm_ and @battbot_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8"/>
          <p:cNvSpPr txBox="1"/>
          <p:nvPr/>
        </p:nvSpPr>
        <p:spPr>
          <a:xfrm>
            <a:off x="1441539" y="3118150"/>
            <a:ext cx="4349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FEA83A"/>
                </a:solidFill>
                <a:latin typeface="Calibri"/>
                <a:ea typeface="Calibri"/>
                <a:cs typeface="Calibri"/>
                <a:sym typeface="Calibri"/>
              </a:rPr>
              <a:t>Star us on GitHub - PyBaMM</a:t>
            </a:r>
            <a:endParaRPr sz="1800" b="1" i="0" u="none" strike="noStrike" cap="none">
              <a:solidFill>
                <a:srgbClr val="FEA8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8"/>
          <p:cNvSpPr txBox="1"/>
          <p:nvPr/>
        </p:nvSpPr>
        <p:spPr>
          <a:xfrm>
            <a:off x="1441539" y="3581101"/>
            <a:ext cx="738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Join us on Slack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8"/>
          <p:cNvSpPr txBox="1"/>
          <p:nvPr/>
        </p:nvSpPr>
        <p:spPr>
          <a:xfrm>
            <a:off x="1441539" y="4121733"/>
            <a:ext cx="66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FEA83A"/>
                </a:solidFill>
                <a:latin typeface="Calibri"/>
                <a:ea typeface="Calibri"/>
                <a:cs typeface="Calibri"/>
                <a:sym typeface="Calibri"/>
              </a:rPr>
              <a:t>Try our online examples - colab.pybamm.org</a:t>
            </a:r>
            <a:endParaRPr sz="1800" b="1" i="0" u="none" strike="noStrike" cap="none">
              <a:solidFill>
                <a:srgbClr val="FEA8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6" name="Google Shape;56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542" y="2649840"/>
            <a:ext cx="468521" cy="340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4401" y="3057342"/>
            <a:ext cx="478661" cy="478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4401" y="4066508"/>
            <a:ext cx="478661" cy="4786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9" name="Google Shape;569;p8"/>
          <p:cNvGrpSpPr/>
          <p:nvPr/>
        </p:nvGrpSpPr>
        <p:grpSpPr>
          <a:xfrm>
            <a:off x="474157" y="374067"/>
            <a:ext cx="8195682" cy="2228477"/>
            <a:chOff x="474157" y="374067"/>
            <a:chExt cx="8195682" cy="2228477"/>
          </a:xfrm>
        </p:grpSpPr>
        <p:pic>
          <p:nvPicPr>
            <p:cNvPr id="570" name="Google Shape;570;p8"/>
            <p:cNvPicPr preferRelativeResize="0"/>
            <p:nvPr/>
          </p:nvPicPr>
          <p:blipFill rotWithShape="1">
            <a:blip r:embed="rId7">
              <a:alphaModFix/>
            </a:blip>
            <a:srcRect t="21572" b="8011"/>
            <a:stretch/>
          </p:blipFill>
          <p:spPr>
            <a:xfrm>
              <a:off x="1071837" y="1081394"/>
              <a:ext cx="7128906" cy="1521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1" name="Google Shape;571;p8"/>
            <p:cNvPicPr preferRelativeResize="0"/>
            <p:nvPr/>
          </p:nvPicPr>
          <p:blipFill rotWithShape="1">
            <a:blip r:embed="rId7">
              <a:alphaModFix/>
            </a:blip>
            <a:srcRect b="87306"/>
            <a:stretch/>
          </p:blipFill>
          <p:spPr>
            <a:xfrm>
              <a:off x="474157" y="843501"/>
              <a:ext cx="8195682" cy="3152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72" name="Google Shape;572;p8"/>
            <p:cNvGrpSpPr/>
            <p:nvPr/>
          </p:nvGrpSpPr>
          <p:grpSpPr>
            <a:xfrm>
              <a:off x="5780412" y="374067"/>
              <a:ext cx="478884" cy="724158"/>
              <a:chOff x="6085212" y="426575"/>
              <a:chExt cx="478884" cy="724158"/>
            </a:xfrm>
          </p:grpSpPr>
          <p:sp>
            <p:nvSpPr>
              <p:cNvPr id="573" name="Google Shape;573;p8"/>
              <p:cNvSpPr/>
              <p:nvPr/>
            </p:nvSpPr>
            <p:spPr>
              <a:xfrm>
                <a:off x="6090350" y="955733"/>
                <a:ext cx="468600" cy="195000"/>
              </a:xfrm>
              <a:prstGeom prst="rect">
                <a:avLst/>
              </a:prstGeom>
              <a:noFill/>
              <a:ln w="25400" cap="flat" cmpd="sng">
                <a:solidFill>
                  <a:srgbClr val="BA7C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74" name="Google Shape;574;p8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6085212" y="426575"/>
                <a:ext cx="478884" cy="478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75" name="Google Shape;575;p8"/>
          <p:cNvGrpSpPr/>
          <p:nvPr/>
        </p:nvGrpSpPr>
        <p:grpSpPr>
          <a:xfrm>
            <a:off x="0" y="4771167"/>
            <a:ext cx="9144000" cy="372433"/>
            <a:chOff x="0" y="4771167"/>
            <a:chExt cx="9144000" cy="372433"/>
          </a:xfrm>
        </p:grpSpPr>
        <p:sp>
          <p:nvSpPr>
            <p:cNvPr id="576" name="Google Shape;576;p8"/>
            <p:cNvSpPr/>
            <p:nvPr/>
          </p:nvSpPr>
          <p:spPr>
            <a:xfrm>
              <a:off x="0" y="4775200"/>
              <a:ext cx="9144000" cy="368400"/>
            </a:xfrm>
            <a:prstGeom prst="rect">
              <a:avLst/>
            </a:prstGeom>
            <a:solidFill>
              <a:srgbClr val="FFD43B"/>
            </a:solidFill>
            <a:ln w="25400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8"/>
            <p:cNvSpPr txBox="1"/>
            <p:nvPr/>
          </p:nvSpPr>
          <p:spPr>
            <a:xfrm>
              <a:off x="284015" y="4771167"/>
              <a:ext cx="1811400" cy="368400"/>
            </a:xfrm>
            <a:prstGeom prst="rect">
              <a:avLst/>
            </a:prstGeom>
            <a:noFill/>
            <a:ln w="9525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1200" b="1" i="0" u="none" strike="noStrike" cap="none">
                  <a:solidFill>
                    <a:srgbClr val="00609C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The PyBaMM Team</a:t>
              </a:r>
              <a:endParaRPr sz="1200" b="1" i="0" u="none" strike="noStrike" cap="none">
                <a:solidFill>
                  <a:srgbClr val="0060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8" name="Google Shape;578;p8"/>
            <p:cNvGrpSpPr/>
            <p:nvPr/>
          </p:nvGrpSpPr>
          <p:grpSpPr>
            <a:xfrm>
              <a:off x="4636290" y="4771167"/>
              <a:ext cx="4321211" cy="368401"/>
              <a:chOff x="4636290" y="4767134"/>
              <a:chExt cx="4321211" cy="368401"/>
            </a:xfrm>
          </p:grpSpPr>
          <p:grpSp>
            <p:nvGrpSpPr>
              <p:cNvPr id="579" name="Google Shape;579;p8"/>
              <p:cNvGrpSpPr/>
              <p:nvPr/>
            </p:nvGrpSpPr>
            <p:grpSpPr>
              <a:xfrm>
                <a:off x="4636290" y="4767134"/>
                <a:ext cx="1242700" cy="368400"/>
                <a:chOff x="3385722" y="4775199"/>
                <a:chExt cx="1242700" cy="368400"/>
              </a:xfrm>
            </p:grpSpPr>
            <p:pic>
              <p:nvPicPr>
                <p:cNvPr id="580" name="Google Shape;580;p8">
                  <a:hlinkClick r:id="rId10"/>
                </p:cNvPr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/>
                <a:stretch/>
              </p:blipFill>
              <p:spPr>
                <a:xfrm>
                  <a:off x="3385722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81" name="Google Shape;581;p8"/>
                <p:cNvSpPr txBox="1"/>
                <p:nvPr/>
              </p:nvSpPr>
              <p:spPr>
                <a:xfrm>
                  <a:off x="3619222" y="4775199"/>
                  <a:ext cx="1009200" cy="36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40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12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@pybamm_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82" name="Google Shape;582;p8"/>
              <p:cNvGrpSpPr/>
              <p:nvPr/>
            </p:nvGrpSpPr>
            <p:grpSpPr>
              <a:xfrm>
                <a:off x="6041125" y="4767134"/>
                <a:ext cx="1075150" cy="368400"/>
                <a:chOff x="5242410" y="4775199"/>
                <a:chExt cx="1075150" cy="368400"/>
              </a:xfrm>
            </p:grpSpPr>
            <p:pic>
              <p:nvPicPr>
                <p:cNvPr id="583" name="Google Shape;583;p8">
                  <a:hlinkClick r:id="rId13"/>
                </p:cNvPr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/>
                <a:stretch/>
              </p:blipFill>
              <p:spPr>
                <a:xfrm>
                  <a:off x="5242410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84" name="Google Shape;584;p8"/>
                <p:cNvSpPr txBox="1"/>
                <p:nvPr/>
              </p:nvSpPr>
              <p:spPr>
                <a:xfrm>
                  <a:off x="5533060" y="4775199"/>
                  <a:ext cx="784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13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join Slack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85" name="Google Shape;585;p8"/>
              <p:cNvGrpSpPr/>
              <p:nvPr/>
            </p:nvGrpSpPr>
            <p:grpSpPr>
              <a:xfrm>
                <a:off x="7278500" y="4767135"/>
                <a:ext cx="1679001" cy="368400"/>
                <a:chOff x="6861788" y="4775200"/>
                <a:chExt cx="1679001" cy="368400"/>
              </a:xfrm>
            </p:grpSpPr>
            <p:pic>
              <p:nvPicPr>
                <p:cNvPr id="586" name="Google Shape;586;p8">
                  <a:hlinkClick r:id="rId15"/>
                </p:cNvPr>
                <p:cNvPicPr preferRelativeResize="0"/>
                <p:nvPr/>
              </p:nvPicPr>
              <p:blipFill rotWithShape="1">
                <a:blip r:embed="rId16">
                  <a:alphaModFix/>
                </a:blip>
                <a:srcRect/>
                <a:stretch/>
              </p:blipFill>
              <p:spPr>
                <a:xfrm>
                  <a:off x="6861788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87" name="Google Shape;587;p8"/>
                <p:cNvSpPr txBox="1"/>
                <p:nvPr/>
              </p:nvSpPr>
              <p:spPr>
                <a:xfrm>
                  <a:off x="7222289" y="4775200"/>
                  <a:ext cx="1318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17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www.pybamm.org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459e2e5e-59d0-40b8-99ab-77e2cbf4e8e3" xsi:nil="true"/>
    <Teams_Channel_Section_Location xmlns="459e2e5e-59d0-40b8-99ab-77e2cbf4e8e3" xsi:nil="true"/>
    <Invited_Members xmlns="459e2e5e-59d0-40b8-99ab-77e2cbf4e8e3" xsi:nil="true"/>
    <Is_Collaboration_Space_Locked xmlns="459e2e5e-59d0-40b8-99ab-77e2cbf4e8e3" xsi:nil="true"/>
    <CultureName xmlns="459e2e5e-59d0-40b8-99ab-77e2cbf4e8e3" xsi:nil="true"/>
    <Leaders xmlns="459e2e5e-59d0-40b8-99ab-77e2cbf4e8e3">
      <UserInfo>
        <DisplayName/>
        <AccountId xsi:nil="true"/>
        <AccountType/>
      </UserInfo>
    </Leaders>
    <Distribution_Groups xmlns="459e2e5e-59d0-40b8-99ab-77e2cbf4e8e3" xsi:nil="true"/>
    <lcf76f155ced4ddcb4097134ff3c332f xmlns="459e2e5e-59d0-40b8-99ab-77e2cbf4e8e3">
      <Terms xmlns="http://schemas.microsoft.com/office/infopath/2007/PartnerControls"/>
    </lcf76f155ced4ddcb4097134ff3c332f>
    <Self_Registration_Enabled xmlns="459e2e5e-59d0-40b8-99ab-77e2cbf4e8e3" xsi:nil="true"/>
    <Invited_Leaders xmlns="459e2e5e-59d0-40b8-99ab-77e2cbf4e8e3" xsi:nil="true"/>
    <Math_Settings xmlns="459e2e5e-59d0-40b8-99ab-77e2cbf4e8e3" xsi:nil="true"/>
    <Member_Groups xmlns="459e2e5e-59d0-40b8-99ab-77e2cbf4e8e3">
      <UserInfo>
        <DisplayName/>
        <AccountId xsi:nil="true"/>
        <AccountType/>
      </UserInfo>
    </Member_Groups>
    <AppVersion xmlns="459e2e5e-59d0-40b8-99ab-77e2cbf4e8e3" xsi:nil="true"/>
    <TeamsChannelId xmlns="459e2e5e-59d0-40b8-99ab-77e2cbf4e8e3" xsi:nil="true"/>
    <NotebookType xmlns="459e2e5e-59d0-40b8-99ab-77e2cbf4e8e3" xsi:nil="true"/>
    <FolderType xmlns="459e2e5e-59d0-40b8-99ab-77e2cbf4e8e3" xsi:nil="true"/>
    <Templates xmlns="459e2e5e-59d0-40b8-99ab-77e2cbf4e8e3" xsi:nil="true"/>
    <Members xmlns="459e2e5e-59d0-40b8-99ab-77e2cbf4e8e3">
      <UserInfo>
        <DisplayName/>
        <AccountId xsi:nil="true"/>
        <AccountType/>
      </UserInfo>
    </Members>
    <IsNotebookLocked xmlns="459e2e5e-59d0-40b8-99ab-77e2cbf4e8e3" xsi:nil="true"/>
    <LMS_Mappings xmlns="459e2e5e-59d0-40b8-99ab-77e2cbf4e8e3" xsi:nil="true"/>
    <Owner xmlns="459e2e5e-59d0-40b8-99ab-77e2cbf4e8e3">
      <UserInfo>
        <DisplayName/>
        <AccountId xsi:nil="true"/>
        <AccountType/>
      </UserInfo>
    </Owner>
    <Has_Leaders_Only_SectionGroup xmlns="459e2e5e-59d0-40b8-99ab-77e2cbf4e8e3" xsi:nil="true"/>
    <TaxCatchAll xmlns="bb80e634-9fa8-427d-898c-42a1f63a078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2656A422E11F4CB7271A70685B1A02" ma:contentTypeVersion="38" ma:contentTypeDescription="Create a new document." ma:contentTypeScope="" ma:versionID="e21617dba7e5d46125abcf6391d53f00">
  <xsd:schema xmlns:xsd="http://www.w3.org/2001/XMLSchema" xmlns:xs="http://www.w3.org/2001/XMLSchema" xmlns:p="http://schemas.microsoft.com/office/2006/metadata/properties" xmlns:ns2="459e2e5e-59d0-40b8-99ab-77e2cbf4e8e3" xmlns:ns3="bb80e634-9fa8-427d-898c-42a1f63a0789" targetNamespace="http://schemas.microsoft.com/office/2006/metadata/properties" ma:root="true" ma:fieldsID="8acfdec1c1a9af6cff0064fdf0b1e2a2" ns2:_="" ns3:_="">
    <xsd:import namespace="459e2e5e-59d0-40b8-99ab-77e2cbf4e8e3"/>
    <xsd:import namespace="bb80e634-9fa8-427d-898c-42a1f63a07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MediaServiceLocation" minOccurs="0"/>
                <xsd:element ref="ns2:Distribution_Groups" minOccurs="0"/>
                <xsd:element ref="ns2:LMS_Mappin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  <xsd:element ref="ns2:Teams_Channel_Section_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e2e5e-59d0-40b8-99ab-77e2cbf4e8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NotebookType" ma:index="12" nillable="true" ma:displayName="Notebook Type" ma:internalName="NotebookType">
      <xsd:simpleType>
        <xsd:restriction base="dms:Text"/>
      </xsd:simpleType>
    </xsd:element>
    <xsd:element name="FolderType" ma:index="13" nillable="true" ma:displayName="Folder Type" ma:internalName="FolderType">
      <xsd:simpleType>
        <xsd:restriction base="dms:Text"/>
      </xsd:simpleType>
    </xsd:element>
    <xsd:element name="CultureName" ma:index="14" nillable="true" ma:displayName="Culture Name" ma:internalName="CultureName">
      <xsd:simpleType>
        <xsd:restriction base="dms:Text"/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msChannelId" ma:index="16" nillable="true" ma:displayName="Teams Channel Id" ma:internalName="TeamsChannelId">
      <xsd:simpleType>
        <xsd:restriction base="dms:Text"/>
      </xsd:simpleType>
    </xsd:element>
    <xsd:element name="Owner" ma:index="17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8" nillable="true" ma:displayName="Math Settings" ma:internalName="Math_Settings">
      <xsd:simpleType>
        <xsd:restriction base="dms:Text"/>
      </xsd:simpleType>
    </xsd:element>
    <xsd:element name="DefaultSectionNames" ma:index="19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0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21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22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23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Leaders" ma:index="24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5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7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Location" ma:index="30" nillable="true" ma:displayName="Location" ma:internalName="MediaServiceLocation" ma:readOnly="true">
      <xsd:simpleType>
        <xsd:restriction base="dms:Text"/>
      </xsd:simpleType>
    </xsd:element>
    <xsd:element name="Distribution_Groups" ma:index="31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2" nillable="true" ma:displayName="LMS Mappings" ma:internalName="LMS_Mappings">
      <xsd:simpleType>
        <xsd:restriction base="dms:Note">
          <xsd:maxLength value="255"/>
        </xsd:restriction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3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43" nillable="true" ma:taxonomy="true" ma:internalName="lcf76f155ced4ddcb4097134ff3c332f" ma:taxonomyFieldName="MediaServiceImageTags" ma:displayName="Image Tags" ma:readOnly="false" ma:fieldId="{5cf76f15-5ced-4ddc-b409-7134ff3c332f}" ma:taxonomyMulti="true" ma:sspId="74661dae-d6df-48fc-a54e-a577d2899e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4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80e634-9fa8-427d-898c-42a1f63a0789" elementFormDefault="qualified">
    <xsd:import namespace="http://schemas.microsoft.com/office/2006/documentManagement/types"/>
    <xsd:import namespace="http://schemas.microsoft.com/office/infopath/2007/PartnerControls"/>
    <xsd:element name="SharedWithUsers" ma:index="3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44" nillable="true" ma:displayName="Taxonomy Catch All Column" ma:hidden="true" ma:list="{9c40440f-a264-46c0-b6b1-4b5f5d28cbee}" ma:internalName="TaxCatchAll" ma:showField="CatchAllData" ma:web="bb80e634-9fa8-427d-898c-42a1f63a07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3AA97E-C3C9-414C-B359-10E6FFA8CA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03E162-0148-46D0-A072-CFFACE3D47DE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bb80e634-9fa8-427d-898c-42a1f63a0789"/>
    <ds:schemaRef ds:uri="http://www.w3.org/XML/1998/namespace"/>
    <ds:schemaRef ds:uri="459e2e5e-59d0-40b8-99ab-77e2cbf4e8e3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50E7F4A-A902-4FCA-BE20-D52AE10225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9e2e5e-59d0-40b8-99ab-77e2cbf4e8e3"/>
    <ds:schemaRef ds:uri="bb80e634-9fa8-427d-898c-42a1f63a07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337</Words>
  <Application>Microsoft Office PowerPoint</Application>
  <PresentationFormat>On-screen Show (16:9)</PresentationFormat>
  <Paragraphs>65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Simple Light</vt:lpstr>
      <vt:lpstr>Python Battery Mathematical Modelling</vt:lpstr>
      <vt:lpstr>Structure</vt:lpstr>
      <vt:lpstr>Sub-models</vt:lpstr>
      <vt:lpstr>Example 1</vt:lpstr>
      <vt:lpstr>Example 2</vt:lpstr>
      <vt:lpstr>Reference Papers</vt:lpstr>
      <vt:lpstr>Accessing support</vt:lpstr>
      <vt:lpstr>Further information – pybamm.org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Battery Mathematical Modelling</dc:title>
  <dc:creator>Robert Timms</dc:creator>
  <cp:lastModifiedBy>Bonkile, Mayur</cp:lastModifiedBy>
  <cp:revision>29</cp:revision>
  <dcterms:modified xsi:type="dcterms:W3CDTF">2023-09-01T10:58:56Z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0x010100042656A422E11F4CB7271A70685B1A02</vt:lpwstr>
  </property>
  <property fmtid="{D5CDD505-2E9C-101B-9397-08002B2CF9AE}" pid="3" name="MediaServiceImageTags">
    <vt:lpwstr/>
  </property>
</Properties>
</file>