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4"/>
  </p:sldMasterIdLst>
  <p:notesMasterIdLst>
    <p:notesMasterId r:id="rId11"/>
  </p:notesMasterIdLst>
  <p:sldIdLst>
    <p:sldId id="282" r:id="rId5"/>
    <p:sldId id="328" r:id="rId6"/>
    <p:sldId id="361" r:id="rId7"/>
    <p:sldId id="348" r:id="rId8"/>
    <p:sldId id="360" r:id="rId9"/>
    <p:sldId id="347" r:id="rId10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6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288" userDrawn="1">
          <p15:clr>
            <a:srgbClr val="9AA0A6"/>
          </p15:clr>
        </p15:guide>
        <p15:guide id="4" orient="horz" pos="276" userDrawn="1">
          <p15:clr>
            <a:srgbClr val="9AA0A6"/>
          </p15:clr>
        </p15:guide>
        <p15:guide id="5" pos="5472" userDrawn="1">
          <p15:clr>
            <a:srgbClr val="A4A3A4"/>
          </p15:clr>
        </p15:guide>
        <p15:guide id="6" pos="2016" userDrawn="1">
          <p15:clr>
            <a:srgbClr val="9AA0A6"/>
          </p15:clr>
        </p15:guide>
        <p15:guide id="7" pos="1152" userDrawn="1">
          <p15:clr>
            <a:srgbClr val="9AA0A6"/>
          </p15:clr>
        </p15:guide>
        <p15:guide id="8" pos="3744" userDrawn="1">
          <p15:clr>
            <a:srgbClr val="9AA0A6"/>
          </p15:clr>
        </p15:guide>
        <p15:guide id="9" pos="4608" userDrawn="1">
          <p15:clr>
            <a:srgbClr val="9AA0A6"/>
          </p15:clr>
        </p15:guide>
        <p15:guide id="10" orient="horz" pos="2940" userDrawn="1">
          <p15:clr>
            <a:srgbClr val="9AA0A6"/>
          </p15:clr>
        </p15:guide>
        <p15:guide id="11" orient="horz" pos="20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986"/>
    <a:srgbClr val="6C9DBF"/>
    <a:srgbClr val="232829"/>
    <a:srgbClr val="DBDBDB"/>
    <a:srgbClr val="0000C9"/>
    <a:srgbClr val="E89AAD"/>
    <a:srgbClr val="5C0015"/>
    <a:srgbClr val="E6E6E6"/>
    <a:srgbClr val="00004E"/>
    <a:srgbClr val="7E5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D64F1-2E41-4F20-BCEF-3B55992A4FF8}" v="489" dt="2021-08-16T19:38:21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234" y="293"/>
      </p:cViewPr>
      <p:guideLst>
        <p:guide orient="horz" pos="1164"/>
        <p:guide pos="2880"/>
        <p:guide pos="288"/>
        <p:guide orient="horz" pos="276"/>
        <p:guide pos="5472"/>
        <p:guide pos="2016"/>
        <p:guide pos="1152"/>
        <p:guide pos="3744"/>
        <p:guide pos="4608"/>
        <p:guide orient="horz" pos="2940"/>
        <p:guide orient="horz" pos="20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Kexin" userId="c4ceea77-fed8-49e5-be3b-d52559294ce6" providerId="ADAL" clId="{F5BD64F1-2E41-4F20-BCEF-3B55992A4FF8}"/>
    <pc:docChg chg="undo custSel addSld delSld modSld sldOrd">
      <pc:chgData name="Huang, Kexin" userId="c4ceea77-fed8-49e5-be3b-d52559294ce6" providerId="ADAL" clId="{F5BD64F1-2E41-4F20-BCEF-3B55992A4FF8}" dt="2021-08-16T19:38:41.688" v="4505" actId="478"/>
      <pc:docMkLst>
        <pc:docMk/>
      </pc:docMkLst>
      <pc:sldChg chg="modSp mod">
        <pc:chgData name="Huang, Kexin" userId="c4ceea77-fed8-49e5-be3b-d52559294ce6" providerId="ADAL" clId="{F5BD64F1-2E41-4F20-BCEF-3B55992A4FF8}" dt="2021-08-16T19:32:43.362" v="4338" actId="20577"/>
        <pc:sldMkLst>
          <pc:docMk/>
          <pc:sldMk cId="3186800517" sldId="282"/>
        </pc:sldMkLst>
        <pc:spChg chg="mod">
          <ac:chgData name="Huang, Kexin" userId="c4ceea77-fed8-49e5-be3b-d52559294ce6" providerId="ADAL" clId="{F5BD64F1-2E41-4F20-BCEF-3B55992A4FF8}" dt="2021-08-16T19:32:43.362" v="4338" actId="20577"/>
          <ac:spMkLst>
            <pc:docMk/>
            <pc:sldMk cId="3186800517" sldId="282"/>
            <ac:spMk id="8" creationId="{00000000-0000-0000-0000-000000000000}"/>
          </ac:spMkLst>
        </pc:spChg>
        <pc:spChg chg="mod">
          <ac:chgData name="Huang, Kexin" userId="c4ceea77-fed8-49e5-be3b-d52559294ce6" providerId="ADAL" clId="{F5BD64F1-2E41-4F20-BCEF-3B55992A4FF8}" dt="2021-08-16T19:14:20.736" v="3796" actId="1076"/>
          <ac:spMkLst>
            <pc:docMk/>
            <pc:sldMk cId="3186800517" sldId="282"/>
            <ac:spMk id="9" creationId="{00000000-0000-0000-0000-000000000000}"/>
          </ac:spMkLst>
        </pc:spChg>
      </pc:sldChg>
      <pc:sldChg chg="addSp delSp modSp mod">
        <pc:chgData name="Huang, Kexin" userId="c4ceea77-fed8-49e5-be3b-d52559294ce6" providerId="ADAL" clId="{F5BD64F1-2E41-4F20-BCEF-3B55992A4FF8}" dt="2021-08-16T19:22:02.458" v="3905" actId="1035"/>
        <pc:sldMkLst>
          <pc:docMk/>
          <pc:sldMk cId="2090438653" sldId="328"/>
        </pc:sldMkLst>
        <pc:spChg chg="mod">
          <ac:chgData name="Huang, Kexin" userId="c4ceea77-fed8-49e5-be3b-d52559294ce6" providerId="ADAL" clId="{F5BD64F1-2E41-4F20-BCEF-3B55992A4FF8}" dt="2021-08-16T19:21:53.489" v="3887" actId="20577"/>
          <ac:spMkLst>
            <pc:docMk/>
            <pc:sldMk cId="2090438653" sldId="328"/>
            <ac:spMk id="3" creationId="{07D44D66-45C1-4BDC-BB85-03EAFAC1281F}"/>
          </ac:spMkLst>
        </pc:spChg>
        <pc:spChg chg="mod">
          <ac:chgData name="Huang, Kexin" userId="c4ceea77-fed8-49e5-be3b-d52559294ce6" providerId="ADAL" clId="{F5BD64F1-2E41-4F20-BCEF-3B55992A4FF8}" dt="2021-08-16T18:19:10.881" v="2715" actId="20577"/>
          <ac:spMkLst>
            <pc:docMk/>
            <pc:sldMk cId="2090438653" sldId="328"/>
            <ac:spMk id="4" creationId="{8980A1FE-00FD-4B50-A9DB-A865A3AE06DB}"/>
          </ac:spMkLst>
        </pc:spChg>
        <pc:spChg chg="add del mod">
          <ac:chgData name="Huang, Kexin" userId="c4ceea77-fed8-49e5-be3b-d52559294ce6" providerId="ADAL" clId="{F5BD64F1-2E41-4F20-BCEF-3B55992A4FF8}" dt="2021-08-16T18:13:11.729" v="2180" actId="478"/>
          <ac:spMkLst>
            <pc:docMk/>
            <pc:sldMk cId="2090438653" sldId="328"/>
            <ac:spMk id="7" creationId="{DC5E4D5E-D125-4BB9-A6B1-0288B1B7BB23}"/>
          </ac:spMkLst>
        </pc:spChg>
        <pc:spChg chg="mod topLvl">
          <ac:chgData name="Huang, Kexin" userId="c4ceea77-fed8-49e5-be3b-d52559294ce6" providerId="ADAL" clId="{F5BD64F1-2E41-4F20-BCEF-3B55992A4FF8}" dt="2021-08-16T19:22:02.458" v="3905" actId="1035"/>
          <ac:spMkLst>
            <pc:docMk/>
            <pc:sldMk cId="2090438653" sldId="328"/>
            <ac:spMk id="9" creationId="{140CBEB7-C625-4C54-B76D-BE1B26A01402}"/>
          </ac:spMkLst>
        </pc:spChg>
        <pc:spChg chg="del mod topLvl">
          <ac:chgData name="Huang, Kexin" userId="c4ceea77-fed8-49e5-be3b-d52559294ce6" providerId="ADAL" clId="{F5BD64F1-2E41-4F20-BCEF-3B55992A4FF8}" dt="2021-08-16T18:17:28.290" v="2648" actId="478"/>
          <ac:spMkLst>
            <pc:docMk/>
            <pc:sldMk cId="2090438653" sldId="328"/>
            <ac:spMk id="12" creationId="{20BC5985-1399-46CD-8B2F-AB56BE5D5BAB}"/>
          </ac:spMkLst>
        </pc:spChg>
        <pc:spChg chg="del mod topLvl">
          <ac:chgData name="Huang, Kexin" userId="c4ceea77-fed8-49e5-be3b-d52559294ce6" providerId="ADAL" clId="{F5BD64F1-2E41-4F20-BCEF-3B55992A4FF8}" dt="2021-08-16T18:16:55.363" v="2598" actId="478"/>
          <ac:spMkLst>
            <pc:docMk/>
            <pc:sldMk cId="2090438653" sldId="328"/>
            <ac:spMk id="18" creationId="{88F7643D-31FF-43F2-B8AC-364F59C509AA}"/>
          </ac:spMkLst>
        </pc:spChg>
        <pc:spChg chg="add mod">
          <ac:chgData name="Huang, Kexin" userId="c4ceea77-fed8-49e5-be3b-d52559294ce6" providerId="ADAL" clId="{F5BD64F1-2E41-4F20-BCEF-3B55992A4FF8}" dt="2021-08-16T19:22:02.458" v="3905" actId="1035"/>
          <ac:spMkLst>
            <pc:docMk/>
            <pc:sldMk cId="2090438653" sldId="328"/>
            <ac:spMk id="19" creationId="{A1DD58B1-24C8-43C1-A520-E097A6679183}"/>
          </ac:spMkLst>
        </pc:spChg>
        <pc:grpChg chg="add del mod">
          <ac:chgData name="Huang, Kexin" userId="c4ceea77-fed8-49e5-be3b-d52559294ce6" providerId="ADAL" clId="{F5BD64F1-2E41-4F20-BCEF-3B55992A4FF8}" dt="2021-08-16T18:16:49.182" v="2596" actId="165"/>
          <ac:grpSpMkLst>
            <pc:docMk/>
            <pc:sldMk cId="2090438653" sldId="328"/>
            <ac:grpSpMk id="8" creationId="{262590CF-2DCF-46A0-8264-72DBE73B7EDD}"/>
          </ac:grpSpMkLst>
        </pc:grpChg>
        <pc:picChg chg="mod ord">
          <ac:chgData name="Huang, Kexin" userId="c4ceea77-fed8-49e5-be3b-d52559294ce6" providerId="ADAL" clId="{F5BD64F1-2E41-4F20-BCEF-3B55992A4FF8}" dt="2021-08-16T18:19:21.425" v="2725" actId="1036"/>
          <ac:picMkLst>
            <pc:docMk/>
            <pc:sldMk cId="2090438653" sldId="328"/>
            <ac:picMk id="2" creationId="{CFECE42A-65E7-40C0-91BA-CB34549689CA}"/>
          </ac:picMkLst>
        </pc:picChg>
        <pc:cxnChg chg="del mod topLvl">
          <ac:chgData name="Huang, Kexin" userId="c4ceea77-fed8-49e5-be3b-d52559294ce6" providerId="ADAL" clId="{F5BD64F1-2E41-4F20-BCEF-3B55992A4FF8}" dt="2021-08-16T18:16:53.258" v="2597" actId="478"/>
          <ac:cxnSpMkLst>
            <pc:docMk/>
            <pc:sldMk cId="2090438653" sldId="328"/>
            <ac:cxnSpMk id="10" creationId="{86570ABC-AB40-4C0A-A7FF-A6A96F947E53}"/>
          </ac:cxnSpMkLst>
        </pc:cxnChg>
        <pc:cxnChg chg="del mod topLvl">
          <ac:chgData name="Huang, Kexin" userId="c4ceea77-fed8-49e5-be3b-d52559294ce6" providerId="ADAL" clId="{F5BD64F1-2E41-4F20-BCEF-3B55992A4FF8}" dt="2021-08-16T18:18:48.117" v="2705" actId="478"/>
          <ac:cxnSpMkLst>
            <pc:docMk/>
            <pc:sldMk cId="2090438653" sldId="328"/>
            <ac:cxnSpMk id="13" creationId="{2BACFD34-F351-4F63-BE63-423B62B19935}"/>
          </ac:cxnSpMkLst>
        </pc:cxnChg>
        <pc:cxnChg chg="del mod topLvl">
          <ac:chgData name="Huang, Kexin" userId="c4ceea77-fed8-49e5-be3b-d52559294ce6" providerId="ADAL" clId="{F5BD64F1-2E41-4F20-BCEF-3B55992A4FF8}" dt="2021-08-16T18:18:46.526" v="2704" actId="478"/>
          <ac:cxnSpMkLst>
            <pc:docMk/>
            <pc:sldMk cId="2090438653" sldId="328"/>
            <ac:cxnSpMk id="14" creationId="{2AA98E74-7B8B-4CBA-A415-B618A36A06A9}"/>
          </ac:cxnSpMkLst>
        </pc:cxnChg>
        <pc:cxnChg chg="del mod topLvl">
          <ac:chgData name="Huang, Kexin" userId="c4ceea77-fed8-49e5-be3b-d52559294ce6" providerId="ADAL" clId="{F5BD64F1-2E41-4F20-BCEF-3B55992A4FF8}" dt="2021-08-16T18:16:56.199" v="2599" actId="478"/>
          <ac:cxnSpMkLst>
            <pc:docMk/>
            <pc:sldMk cId="2090438653" sldId="328"/>
            <ac:cxnSpMk id="15" creationId="{0B4616D8-58F2-437C-9650-D398D1A44DA5}"/>
          </ac:cxnSpMkLst>
        </pc:cxnChg>
        <pc:cxnChg chg="del mod topLvl">
          <ac:chgData name="Huang, Kexin" userId="c4ceea77-fed8-49e5-be3b-d52559294ce6" providerId="ADAL" clId="{F5BD64F1-2E41-4F20-BCEF-3B55992A4FF8}" dt="2021-08-16T18:16:57.534" v="2600" actId="478"/>
          <ac:cxnSpMkLst>
            <pc:docMk/>
            <pc:sldMk cId="2090438653" sldId="328"/>
            <ac:cxnSpMk id="16" creationId="{078600A8-58BE-4FAD-A720-2AEBD28F715C}"/>
          </ac:cxnSpMkLst>
        </pc:cxnChg>
        <pc:cxnChg chg="del mod topLvl">
          <ac:chgData name="Huang, Kexin" userId="c4ceea77-fed8-49e5-be3b-d52559294ce6" providerId="ADAL" clId="{F5BD64F1-2E41-4F20-BCEF-3B55992A4FF8}" dt="2021-08-16T18:16:58.222" v="2601" actId="478"/>
          <ac:cxnSpMkLst>
            <pc:docMk/>
            <pc:sldMk cId="2090438653" sldId="328"/>
            <ac:cxnSpMk id="17" creationId="{BD003B00-115D-4B5D-B119-81732568EB8D}"/>
          </ac:cxnSpMkLst>
        </pc:cxnChg>
      </pc:sldChg>
      <pc:sldChg chg="del">
        <pc:chgData name="Huang, Kexin" userId="c4ceea77-fed8-49e5-be3b-d52559294ce6" providerId="ADAL" clId="{F5BD64F1-2E41-4F20-BCEF-3B55992A4FF8}" dt="2021-08-12T16:33:58.996" v="258" actId="47"/>
        <pc:sldMkLst>
          <pc:docMk/>
          <pc:sldMk cId="3338381963" sldId="341"/>
        </pc:sldMkLst>
      </pc:sldChg>
      <pc:sldChg chg="del">
        <pc:chgData name="Huang, Kexin" userId="c4ceea77-fed8-49e5-be3b-d52559294ce6" providerId="ADAL" clId="{F5BD64F1-2E41-4F20-BCEF-3B55992A4FF8}" dt="2021-08-12T16:33:59.636" v="259" actId="47"/>
        <pc:sldMkLst>
          <pc:docMk/>
          <pc:sldMk cId="1640611804" sldId="342"/>
        </pc:sldMkLst>
      </pc:sldChg>
      <pc:sldChg chg="del">
        <pc:chgData name="Huang, Kexin" userId="c4ceea77-fed8-49e5-be3b-d52559294ce6" providerId="ADAL" clId="{F5BD64F1-2E41-4F20-BCEF-3B55992A4FF8}" dt="2021-08-12T16:34:00.055" v="260" actId="47"/>
        <pc:sldMkLst>
          <pc:docMk/>
          <pc:sldMk cId="494368910" sldId="343"/>
        </pc:sldMkLst>
      </pc:sldChg>
      <pc:sldChg chg="addSp delSp modSp del mod">
        <pc:chgData name="Huang, Kexin" userId="c4ceea77-fed8-49e5-be3b-d52559294ce6" providerId="ADAL" clId="{F5BD64F1-2E41-4F20-BCEF-3B55992A4FF8}" dt="2021-08-16T18:59:30.837" v="3611" actId="47"/>
        <pc:sldMkLst>
          <pc:docMk/>
          <pc:sldMk cId="437709073" sldId="344"/>
        </pc:sldMkLst>
        <pc:spChg chg="del mod">
          <ac:chgData name="Huang, Kexin" userId="c4ceea77-fed8-49e5-be3b-d52559294ce6" providerId="ADAL" clId="{F5BD64F1-2E41-4F20-BCEF-3B55992A4FF8}" dt="2021-08-16T18:52:01.415" v="3452" actId="478"/>
          <ac:spMkLst>
            <pc:docMk/>
            <pc:sldMk cId="437709073" sldId="344"/>
            <ac:spMk id="3" creationId="{07D44D66-45C1-4BDC-BB85-03EAFAC1281F}"/>
          </ac:spMkLst>
        </pc:spChg>
        <pc:spChg chg="mod">
          <ac:chgData name="Huang, Kexin" userId="c4ceea77-fed8-49e5-be3b-d52559294ce6" providerId="ADAL" clId="{F5BD64F1-2E41-4F20-BCEF-3B55992A4FF8}" dt="2021-08-16T18:51:57.741" v="3451" actId="20577"/>
          <ac:spMkLst>
            <pc:docMk/>
            <pc:sldMk cId="437709073" sldId="344"/>
            <ac:spMk id="4" creationId="{8980A1FE-00FD-4B50-A9DB-A865A3AE06DB}"/>
          </ac:spMkLst>
        </pc:spChg>
        <pc:spChg chg="mod">
          <ac:chgData name="Huang, Kexin" userId="c4ceea77-fed8-49e5-be3b-d52559294ce6" providerId="ADAL" clId="{F5BD64F1-2E41-4F20-BCEF-3B55992A4FF8}" dt="2021-08-12T16:36:25.734" v="328"/>
          <ac:spMkLst>
            <pc:docMk/>
            <pc:sldMk cId="437709073" sldId="344"/>
            <ac:spMk id="7" creationId="{A5059B7E-A302-4686-B26C-A9D42435AA8D}"/>
          </ac:spMkLst>
        </pc:spChg>
        <pc:spChg chg="mod">
          <ac:chgData name="Huang, Kexin" userId="c4ceea77-fed8-49e5-be3b-d52559294ce6" providerId="ADAL" clId="{F5BD64F1-2E41-4F20-BCEF-3B55992A4FF8}" dt="2021-08-12T16:36:25.734" v="328"/>
          <ac:spMkLst>
            <pc:docMk/>
            <pc:sldMk cId="437709073" sldId="344"/>
            <ac:spMk id="9" creationId="{8B3BB113-0139-4A1B-9AC2-29D653AF8076}"/>
          </ac:spMkLst>
        </pc:spChg>
        <pc:spChg chg="mod">
          <ac:chgData name="Huang, Kexin" userId="c4ceea77-fed8-49e5-be3b-d52559294ce6" providerId="ADAL" clId="{F5BD64F1-2E41-4F20-BCEF-3B55992A4FF8}" dt="2021-08-12T16:36:25.734" v="328"/>
          <ac:spMkLst>
            <pc:docMk/>
            <pc:sldMk cId="437709073" sldId="344"/>
            <ac:spMk id="16" creationId="{83087916-50C8-498F-8098-C8F05E59A481}"/>
          </ac:spMkLst>
        </pc:spChg>
        <pc:spChg chg="add del mod">
          <ac:chgData name="Huang, Kexin" userId="c4ceea77-fed8-49e5-be3b-d52559294ce6" providerId="ADAL" clId="{F5BD64F1-2E41-4F20-BCEF-3B55992A4FF8}" dt="2021-08-16T18:52:04.808" v="3453" actId="478"/>
          <ac:spMkLst>
            <pc:docMk/>
            <pc:sldMk cId="437709073" sldId="344"/>
            <ac:spMk id="17" creationId="{3591022E-2283-4B72-AD75-1BE7053D7AFB}"/>
          </ac:spMkLst>
        </pc:spChg>
        <pc:grpChg chg="add mod">
          <ac:chgData name="Huang, Kexin" userId="c4ceea77-fed8-49e5-be3b-d52559294ce6" providerId="ADAL" clId="{F5BD64F1-2E41-4F20-BCEF-3B55992A4FF8}" dt="2021-08-12T16:39:15.045" v="645" actId="1076"/>
          <ac:grpSpMkLst>
            <pc:docMk/>
            <pc:sldMk cId="437709073" sldId="344"/>
            <ac:grpSpMk id="6" creationId="{0A20F123-2698-4444-B94A-32A94D578B4F}"/>
          </ac:grpSpMkLst>
        </pc:grpChg>
        <pc:cxnChg chg="mod">
          <ac:chgData name="Huang, Kexin" userId="c4ceea77-fed8-49e5-be3b-d52559294ce6" providerId="ADAL" clId="{F5BD64F1-2E41-4F20-BCEF-3B55992A4FF8}" dt="2021-08-12T16:36:25.734" v="328"/>
          <ac:cxnSpMkLst>
            <pc:docMk/>
            <pc:sldMk cId="437709073" sldId="344"/>
            <ac:cxnSpMk id="8" creationId="{12EE5AE5-31BD-47D6-AB3C-EE05163AB2D6}"/>
          </ac:cxnSpMkLst>
        </pc:cxnChg>
        <pc:cxnChg chg="mod">
          <ac:chgData name="Huang, Kexin" userId="c4ceea77-fed8-49e5-be3b-d52559294ce6" providerId="ADAL" clId="{F5BD64F1-2E41-4F20-BCEF-3B55992A4FF8}" dt="2021-08-12T16:36:25.734" v="328"/>
          <ac:cxnSpMkLst>
            <pc:docMk/>
            <pc:sldMk cId="437709073" sldId="344"/>
            <ac:cxnSpMk id="10" creationId="{C55D0AE8-4111-4ECD-8CB2-0CBEDF5B30E5}"/>
          </ac:cxnSpMkLst>
        </pc:cxnChg>
        <pc:cxnChg chg="mod">
          <ac:chgData name="Huang, Kexin" userId="c4ceea77-fed8-49e5-be3b-d52559294ce6" providerId="ADAL" clId="{F5BD64F1-2E41-4F20-BCEF-3B55992A4FF8}" dt="2021-08-12T16:36:25.734" v="328"/>
          <ac:cxnSpMkLst>
            <pc:docMk/>
            <pc:sldMk cId="437709073" sldId="344"/>
            <ac:cxnSpMk id="12" creationId="{36E631DA-2BAD-42CF-A92F-DD792544C9C4}"/>
          </ac:cxnSpMkLst>
        </pc:cxnChg>
        <pc:cxnChg chg="mod">
          <ac:chgData name="Huang, Kexin" userId="c4ceea77-fed8-49e5-be3b-d52559294ce6" providerId="ADAL" clId="{F5BD64F1-2E41-4F20-BCEF-3B55992A4FF8}" dt="2021-08-12T16:36:25.734" v="328"/>
          <ac:cxnSpMkLst>
            <pc:docMk/>
            <pc:sldMk cId="437709073" sldId="344"/>
            <ac:cxnSpMk id="13" creationId="{3D1504C0-C931-44A9-8AA5-AEF603A47D97}"/>
          </ac:cxnSpMkLst>
        </pc:cxnChg>
        <pc:cxnChg chg="mod">
          <ac:chgData name="Huang, Kexin" userId="c4ceea77-fed8-49e5-be3b-d52559294ce6" providerId="ADAL" clId="{F5BD64F1-2E41-4F20-BCEF-3B55992A4FF8}" dt="2021-08-12T16:36:25.734" v="328"/>
          <ac:cxnSpMkLst>
            <pc:docMk/>
            <pc:sldMk cId="437709073" sldId="344"/>
            <ac:cxnSpMk id="14" creationId="{71043C91-9EFC-400C-BBFC-DEA12D64992E}"/>
          </ac:cxnSpMkLst>
        </pc:cxnChg>
        <pc:cxnChg chg="mod">
          <ac:chgData name="Huang, Kexin" userId="c4ceea77-fed8-49e5-be3b-d52559294ce6" providerId="ADAL" clId="{F5BD64F1-2E41-4F20-BCEF-3B55992A4FF8}" dt="2021-08-12T16:36:25.734" v="328"/>
          <ac:cxnSpMkLst>
            <pc:docMk/>
            <pc:sldMk cId="437709073" sldId="344"/>
            <ac:cxnSpMk id="15" creationId="{E75EBDCC-D11E-4A37-8559-ED47F69C6839}"/>
          </ac:cxnSpMkLst>
        </pc:cxnChg>
      </pc:sldChg>
      <pc:sldChg chg="del">
        <pc:chgData name="Huang, Kexin" userId="c4ceea77-fed8-49e5-be3b-d52559294ce6" providerId="ADAL" clId="{F5BD64F1-2E41-4F20-BCEF-3B55992A4FF8}" dt="2021-08-12T16:36:10.723" v="327" actId="47"/>
        <pc:sldMkLst>
          <pc:docMk/>
          <pc:sldMk cId="2504939187" sldId="345"/>
        </pc:sldMkLst>
      </pc:sldChg>
      <pc:sldChg chg="del">
        <pc:chgData name="Huang, Kexin" userId="c4ceea77-fed8-49e5-be3b-d52559294ce6" providerId="ADAL" clId="{F5BD64F1-2E41-4F20-BCEF-3B55992A4FF8}" dt="2021-08-12T16:39:43.452" v="646" actId="47"/>
        <pc:sldMkLst>
          <pc:docMk/>
          <pc:sldMk cId="4087683613" sldId="346"/>
        </pc:sldMkLst>
      </pc:sldChg>
      <pc:sldChg chg="addSp delSp modSp add del mod">
        <pc:chgData name="Huang, Kexin" userId="c4ceea77-fed8-49e5-be3b-d52559294ce6" providerId="ADAL" clId="{F5BD64F1-2E41-4F20-BCEF-3B55992A4FF8}" dt="2021-08-16T19:38:41.688" v="4505" actId="478"/>
        <pc:sldMkLst>
          <pc:docMk/>
          <pc:sldMk cId="4228780870" sldId="347"/>
        </pc:sldMkLst>
        <pc:spChg chg="mod">
          <ac:chgData name="Huang, Kexin" userId="c4ceea77-fed8-49e5-be3b-d52559294ce6" providerId="ADAL" clId="{F5BD64F1-2E41-4F20-BCEF-3B55992A4FF8}" dt="2021-08-16T17:20:30.042" v="2051" actId="1038"/>
          <ac:spMkLst>
            <pc:docMk/>
            <pc:sldMk cId="4228780870" sldId="347"/>
            <ac:spMk id="2" creationId="{1B4E6312-8B02-47B6-9FC3-BE96DA110C7D}"/>
          </ac:spMkLst>
        </pc:spChg>
        <pc:spChg chg="mod">
          <ac:chgData name="Huang, Kexin" userId="c4ceea77-fed8-49e5-be3b-d52559294ce6" providerId="ADAL" clId="{F5BD64F1-2E41-4F20-BCEF-3B55992A4FF8}" dt="2021-08-16T19:10:56.582" v="3746" actId="20577"/>
          <ac:spMkLst>
            <pc:docMk/>
            <pc:sldMk cId="4228780870" sldId="347"/>
            <ac:spMk id="3" creationId="{0F6D5DF8-095D-409B-8A9C-AE663067D156}"/>
          </ac:spMkLst>
        </pc:spChg>
        <pc:spChg chg="add mod">
          <ac:chgData name="Huang, Kexin" userId="c4ceea77-fed8-49e5-be3b-d52559294ce6" providerId="ADAL" clId="{F5BD64F1-2E41-4F20-BCEF-3B55992A4FF8}" dt="2021-08-16T19:28:03.384" v="4063" actId="1076"/>
          <ac:spMkLst>
            <pc:docMk/>
            <pc:sldMk cId="4228780870" sldId="347"/>
            <ac:spMk id="4" creationId="{6712D48C-052B-4E9C-B3D4-088DCEE2141C}"/>
          </ac:spMkLst>
        </pc:spChg>
        <pc:spChg chg="del">
          <ac:chgData name="Huang, Kexin" userId="c4ceea77-fed8-49e5-be3b-d52559294ce6" providerId="ADAL" clId="{F5BD64F1-2E41-4F20-BCEF-3B55992A4FF8}" dt="2021-08-16T17:19:02.925" v="1816" actId="478"/>
          <ac:spMkLst>
            <pc:docMk/>
            <pc:sldMk cId="4228780870" sldId="347"/>
            <ac:spMk id="5" creationId="{ECF9991E-E3BC-4F3E-8196-AE0E1A2312AB}"/>
          </ac:spMkLst>
        </pc:spChg>
        <pc:spChg chg="del mod">
          <ac:chgData name="Huang, Kexin" userId="c4ceea77-fed8-49e5-be3b-d52559294ce6" providerId="ADAL" clId="{F5BD64F1-2E41-4F20-BCEF-3B55992A4FF8}" dt="2021-08-12T17:02:11.528" v="1638" actId="478"/>
          <ac:spMkLst>
            <pc:docMk/>
            <pc:sldMk cId="4228780870" sldId="347"/>
            <ac:spMk id="6" creationId="{5F209032-71D0-4E8E-BDEB-1109FBA20741}"/>
          </ac:spMkLst>
        </pc:spChg>
        <pc:spChg chg="add mod">
          <ac:chgData name="Huang, Kexin" userId="c4ceea77-fed8-49e5-be3b-d52559294ce6" providerId="ADAL" clId="{F5BD64F1-2E41-4F20-BCEF-3B55992A4FF8}" dt="2021-08-16T19:29:47.756" v="4119" actId="1076"/>
          <ac:spMkLst>
            <pc:docMk/>
            <pc:sldMk cId="4228780870" sldId="347"/>
            <ac:spMk id="6" creationId="{A00EA6A3-088E-4DC6-941E-FF3A23B7D98E}"/>
          </ac:spMkLst>
        </pc:spChg>
        <pc:spChg chg="add mod">
          <ac:chgData name="Huang, Kexin" userId="c4ceea77-fed8-49e5-be3b-d52559294ce6" providerId="ADAL" clId="{F5BD64F1-2E41-4F20-BCEF-3B55992A4FF8}" dt="2021-08-16T19:30:05.263" v="4129" actId="14100"/>
          <ac:spMkLst>
            <pc:docMk/>
            <pc:sldMk cId="4228780870" sldId="347"/>
            <ac:spMk id="10" creationId="{A04B11AE-7FA0-40F4-A4D5-DDF3E32FD2A5}"/>
          </ac:spMkLst>
        </pc:spChg>
        <pc:spChg chg="add mod">
          <ac:chgData name="Huang, Kexin" userId="c4ceea77-fed8-49e5-be3b-d52559294ce6" providerId="ADAL" clId="{F5BD64F1-2E41-4F20-BCEF-3B55992A4FF8}" dt="2021-08-16T19:28:03.384" v="4063" actId="1076"/>
          <ac:spMkLst>
            <pc:docMk/>
            <pc:sldMk cId="4228780870" sldId="347"/>
            <ac:spMk id="23" creationId="{CE6030A9-927E-4B1E-8957-4CDB94D0596F}"/>
          </ac:spMkLst>
        </pc:spChg>
        <pc:spChg chg="add mod">
          <ac:chgData name="Huang, Kexin" userId="c4ceea77-fed8-49e5-be3b-d52559294ce6" providerId="ADAL" clId="{F5BD64F1-2E41-4F20-BCEF-3B55992A4FF8}" dt="2021-08-16T19:28:03.384" v="4063" actId="1076"/>
          <ac:spMkLst>
            <pc:docMk/>
            <pc:sldMk cId="4228780870" sldId="347"/>
            <ac:spMk id="24" creationId="{2C312CDF-BACF-41EE-9CED-92A4CBE129DC}"/>
          </ac:spMkLst>
        </pc:spChg>
        <pc:spChg chg="add mod">
          <ac:chgData name="Huang, Kexin" userId="c4ceea77-fed8-49e5-be3b-d52559294ce6" providerId="ADAL" clId="{F5BD64F1-2E41-4F20-BCEF-3B55992A4FF8}" dt="2021-08-16T19:28:07.910" v="4064" actId="1076"/>
          <ac:spMkLst>
            <pc:docMk/>
            <pc:sldMk cId="4228780870" sldId="347"/>
            <ac:spMk id="25" creationId="{853FD567-E335-4E51-B9D6-DDE637B32721}"/>
          </ac:spMkLst>
        </pc:spChg>
        <pc:spChg chg="add mod">
          <ac:chgData name="Huang, Kexin" userId="c4ceea77-fed8-49e5-be3b-d52559294ce6" providerId="ADAL" clId="{F5BD64F1-2E41-4F20-BCEF-3B55992A4FF8}" dt="2021-08-16T19:29:05.696" v="4114" actId="1035"/>
          <ac:spMkLst>
            <pc:docMk/>
            <pc:sldMk cId="4228780870" sldId="347"/>
            <ac:spMk id="29" creationId="{4F00FE1B-36EB-4734-8A38-C12F0975F733}"/>
          </ac:spMkLst>
        </pc:spChg>
        <pc:spChg chg="add mod">
          <ac:chgData name="Huang, Kexin" userId="c4ceea77-fed8-49e5-be3b-d52559294ce6" providerId="ADAL" clId="{F5BD64F1-2E41-4F20-BCEF-3B55992A4FF8}" dt="2021-08-16T19:30:01.046" v="4128" actId="1076"/>
          <ac:spMkLst>
            <pc:docMk/>
            <pc:sldMk cId="4228780870" sldId="347"/>
            <ac:spMk id="31" creationId="{C96E13F7-083C-439B-942D-9123482DBB33}"/>
          </ac:spMkLst>
        </pc:spChg>
        <pc:spChg chg="add mod">
          <ac:chgData name="Huang, Kexin" userId="c4ceea77-fed8-49e5-be3b-d52559294ce6" providerId="ADAL" clId="{F5BD64F1-2E41-4F20-BCEF-3B55992A4FF8}" dt="2021-08-16T19:30:52.588" v="4148" actId="1036"/>
          <ac:spMkLst>
            <pc:docMk/>
            <pc:sldMk cId="4228780870" sldId="347"/>
            <ac:spMk id="32" creationId="{5A4186B5-DCE6-490A-AF95-CC2D277C8A32}"/>
          </ac:spMkLst>
        </pc:spChg>
        <pc:spChg chg="add mod">
          <ac:chgData name="Huang, Kexin" userId="c4ceea77-fed8-49e5-be3b-d52559294ce6" providerId="ADAL" clId="{F5BD64F1-2E41-4F20-BCEF-3B55992A4FF8}" dt="2021-08-16T19:30:52.588" v="4148" actId="1036"/>
          <ac:spMkLst>
            <pc:docMk/>
            <pc:sldMk cId="4228780870" sldId="347"/>
            <ac:spMk id="33" creationId="{A91962D3-9536-43D0-82AB-05A869D6C715}"/>
          </ac:spMkLst>
        </pc:spChg>
        <pc:spChg chg="add mod">
          <ac:chgData name="Huang, Kexin" userId="c4ceea77-fed8-49e5-be3b-d52559294ce6" providerId="ADAL" clId="{F5BD64F1-2E41-4F20-BCEF-3B55992A4FF8}" dt="2021-08-16T19:32:02.007" v="4337" actId="113"/>
          <ac:spMkLst>
            <pc:docMk/>
            <pc:sldMk cId="4228780870" sldId="347"/>
            <ac:spMk id="34" creationId="{75D98361-361D-43EC-8883-10190AA433CD}"/>
          </ac:spMkLst>
        </pc:spChg>
        <pc:spChg chg="add del mod">
          <ac:chgData name="Huang, Kexin" userId="c4ceea77-fed8-49e5-be3b-d52559294ce6" providerId="ADAL" clId="{F5BD64F1-2E41-4F20-BCEF-3B55992A4FF8}" dt="2021-08-16T19:38:41.688" v="4505" actId="478"/>
          <ac:spMkLst>
            <pc:docMk/>
            <pc:sldMk cId="4228780870" sldId="347"/>
            <ac:spMk id="35" creationId="{58858031-17F2-4ECD-A6F8-276FAAFAC615}"/>
          </ac:spMkLst>
        </pc:spChg>
        <pc:graphicFrameChg chg="add del mod modGraphic">
          <ac:chgData name="Huang, Kexin" userId="c4ceea77-fed8-49e5-be3b-d52559294ce6" providerId="ADAL" clId="{F5BD64F1-2E41-4F20-BCEF-3B55992A4FF8}" dt="2021-08-12T16:58:59.185" v="1411" actId="478"/>
          <ac:graphicFrameMkLst>
            <pc:docMk/>
            <pc:sldMk cId="4228780870" sldId="347"/>
            <ac:graphicFrameMk id="4" creationId="{A81C1721-DF4E-4E8E-9C68-9FADEB0A2877}"/>
          </ac:graphicFrameMkLst>
        </pc:graphicFrameChg>
        <pc:graphicFrameChg chg="add del mod modGraphic">
          <ac:chgData name="Huang, Kexin" userId="c4ceea77-fed8-49e5-be3b-d52559294ce6" providerId="ADAL" clId="{F5BD64F1-2E41-4F20-BCEF-3B55992A4FF8}" dt="2021-08-16T19:27:51.434" v="4060" actId="478"/>
          <ac:graphicFrameMkLst>
            <pc:docMk/>
            <pc:sldMk cId="4228780870" sldId="347"/>
            <ac:graphicFrameMk id="7" creationId="{3F27D4F7-C49D-44D9-AB87-3DDD3CEEC487}"/>
          </ac:graphicFrameMkLst>
        </pc:graphicFrameChg>
        <pc:picChg chg="add del mod">
          <ac:chgData name="Huang, Kexin" userId="c4ceea77-fed8-49e5-be3b-d52559294ce6" providerId="ADAL" clId="{F5BD64F1-2E41-4F20-BCEF-3B55992A4FF8}" dt="2021-08-16T17:10:36.462" v="1780" actId="478"/>
          <ac:picMkLst>
            <pc:docMk/>
            <pc:sldMk cId="4228780870" sldId="347"/>
            <ac:picMk id="1026" creationId="{EFC3DEB8-C485-4979-9D49-4FEFAD670A8C}"/>
          </ac:picMkLst>
        </pc:picChg>
        <pc:picChg chg="add del mod">
          <ac:chgData name="Huang, Kexin" userId="c4ceea77-fed8-49e5-be3b-d52559294ce6" providerId="ADAL" clId="{F5BD64F1-2E41-4F20-BCEF-3B55992A4FF8}" dt="2021-08-16T17:10:36.069" v="1779" actId="478"/>
          <ac:picMkLst>
            <pc:docMk/>
            <pc:sldMk cId="4228780870" sldId="347"/>
            <ac:picMk id="1028" creationId="{ED1D49E2-7712-4079-BEDE-B820DAF54026}"/>
          </ac:picMkLst>
        </pc:picChg>
        <pc:picChg chg="add del mod">
          <ac:chgData name="Huang, Kexin" userId="c4ceea77-fed8-49e5-be3b-d52559294ce6" providerId="ADAL" clId="{F5BD64F1-2E41-4F20-BCEF-3B55992A4FF8}" dt="2021-08-16T17:10:35.037" v="1777" actId="478"/>
          <ac:picMkLst>
            <pc:docMk/>
            <pc:sldMk cId="4228780870" sldId="347"/>
            <ac:picMk id="1030" creationId="{27037983-C91D-481C-A725-88B2C1E33AD9}"/>
          </ac:picMkLst>
        </pc:picChg>
        <pc:picChg chg="add del mod">
          <ac:chgData name="Huang, Kexin" userId="c4ceea77-fed8-49e5-be3b-d52559294ce6" providerId="ADAL" clId="{F5BD64F1-2E41-4F20-BCEF-3B55992A4FF8}" dt="2021-08-16T17:10:35.585" v="1778" actId="478"/>
          <ac:picMkLst>
            <pc:docMk/>
            <pc:sldMk cId="4228780870" sldId="347"/>
            <ac:picMk id="1032" creationId="{60FC5148-94CA-404C-8055-D752D7F2B2DC}"/>
          </ac:picMkLst>
        </pc:picChg>
        <pc:picChg chg="add del mod">
          <ac:chgData name="Huang, Kexin" userId="c4ceea77-fed8-49e5-be3b-d52559294ce6" providerId="ADAL" clId="{F5BD64F1-2E41-4F20-BCEF-3B55992A4FF8}" dt="2021-08-16T19:07:23.887" v="3658" actId="478"/>
          <ac:picMkLst>
            <pc:docMk/>
            <pc:sldMk cId="4228780870" sldId="347"/>
            <ac:picMk id="1034" creationId="{741742CE-FF6D-42D6-A200-90717E5D4922}"/>
          </ac:picMkLst>
        </pc:picChg>
        <pc:picChg chg="add del mod">
          <ac:chgData name="Huang, Kexin" userId="c4ceea77-fed8-49e5-be3b-d52559294ce6" providerId="ADAL" clId="{F5BD64F1-2E41-4F20-BCEF-3B55992A4FF8}" dt="2021-08-16T19:05:36.405" v="3655" actId="478"/>
          <ac:picMkLst>
            <pc:docMk/>
            <pc:sldMk cId="4228780870" sldId="347"/>
            <ac:picMk id="1036" creationId="{1E9F87DC-E835-4DB6-9EB1-EBB32784BC21}"/>
          </ac:picMkLst>
        </pc:picChg>
        <pc:picChg chg="add del mod">
          <ac:chgData name="Huang, Kexin" userId="c4ceea77-fed8-49e5-be3b-d52559294ce6" providerId="ADAL" clId="{F5BD64F1-2E41-4F20-BCEF-3B55992A4FF8}" dt="2021-08-16T19:07:24.797" v="3659" actId="478"/>
          <ac:picMkLst>
            <pc:docMk/>
            <pc:sldMk cId="4228780870" sldId="347"/>
            <ac:picMk id="1038" creationId="{6C442A59-FABB-41A8-9C81-EC0F8B9AC3CE}"/>
          </ac:picMkLst>
        </pc:picChg>
        <pc:picChg chg="add del mod">
          <ac:chgData name="Huang, Kexin" userId="c4ceea77-fed8-49e5-be3b-d52559294ce6" providerId="ADAL" clId="{F5BD64F1-2E41-4F20-BCEF-3B55992A4FF8}" dt="2021-08-16T19:05:35.379" v="3654" actId="478"/>
          <ac:picMkLst>
            <pc:docMk/>
            <pc:sldMk cId="4228780870" sldId="347"/>
            <ac:picMk id="1040" creationId="{2A7C2DF4-7147-4BCA-B625-E82AE7ED85C2}"/>
          </ac:picMkLst>
        </pc:picChg>
        <pc:picChg chg="add del mod">
          <ac:chgData name="Huang, Kexin" userId="c4ceea77-fed8-49e5-be3b-d52559294ce6" providerId="ADAL" clId="{F5BD64F1-2E41-4F20-BCEF-3B55992A4FF8}" dt="2021-08-16T19:07:26.252" v="3660" actId="478"/>
          <ac:picMkLst>
            <pc:docMk/>
            <pc:sldMk cId="4228780870" sldId="347"/>
            <ac:picMk id="1042" creationId="{FB7E108D-DDE6-43AB-BF68-B2001ACD79A3}"/>
          </ac:picMkLst>
        </pc:picChg>
        <pc:picChg chg="add del mod">
          <ac:chgData name="Huang, Kexin" userId="c4ceea77-fed8-49e5-be3b-d52559294ce6" providerId="ADAL" clId="{F5BD64F1-2E41-4F20-BCEF-3B55992A4FF8}" dt="2021-08-16T19:05:34.352" v="3653" actId="478"/>
          <ac:picMkLst>
            <pc:docMk/>
            <pc:sldMk cId="4228780870" sldId="347"/>
            <ac:picMk id="1044" creationId="{510819F5-1E88-4005-849C-9A0B8520CB3E}"/>
          </ac:picMkLst>
        </pc:picChg>
        <pc:picChg chg="add del mod">
          <ac:chgData name="Huang, Kexin" userId="c4ceea77-fed8-49e5-be3b-d52559294ce6" providerId="ADAL" clId="{F5BD64F1-2E41-4F20-BCEF-3B55992A4FF8}" dt="2021-08-16T19:07:27.520" v="3661" actId="478"/>
          <ac:picMkLst>
            <pc:docMk/>
            <pc:sldMk cId="4228780870" sldId="347"/>
            <ac:picMk id="1046" creationId="{93B3D165-85BB-4D1E-906B-23E1EDA0F4A1}"/>
          </ac:picMkLst>
        </pc:picChg>
        <pc:picChg chg="add del mod">
          <ac:chgData name="Huang, Kexin" userId="c4ceea77-fed8-49e5-be3b-d52559294ce6" providerId="ADAL" clId="{F5BD64F1-2E41-4F20-BCEF-3B55992A4FF8}" dt="2021-08-16T19:05:33.261" v="3652" actId="478"/>
          <ac:picMkLst>
            <pc:docMk/>
            <pc:sldMk cId="4228780870" sldId="347"/>
            <ac:picMk id="1048" creationId="{223E4A42-0F27-462B-AB99-C46CBA6D232B}"/>
          </ac:picMkLst>
        </pc:picChg>
        <pc:picChg chg="add mod">
          <ac:chgData name="Huang, Kexin" userId="c4ceea77-fed8-49e5-be3b-d52559294ce6" providerId="ADAL" clId="{F5BD64F1-2E41-4F20-BCEF-3B55992A4FF8}" dt="2021-08-16T19:28:03.384" v="4063" actId="1076"/>
          <ac:picMkLst>
            <pc:docMk/>
            <pc:sldMk cId="4228780870" sldId="347"/>
            <ac:picMk id="1050" creationId="{915FC6A2-7A67-4B63-A4BF-ACD30AF0213F}"/>
          </ac:picMkLst>
        </pc:picChg>
        <pc:picChg chg="add mod">
          <ac:chgData name="Huang, Kexin" userId="c4ceea77-fed8-49e5-be3b-d52559294ce6" providerId="ADAL" clId="{F5BD64F1-2E41-4F20-BCEF-3B55992A4FF8}" dt="2021-08-16T19:28:03.384" v="4063" actId="1076"/>
          <ac:picMkLst>
            <pc:docMk/>
            <pc:sldMk cId="4228780870" sldId="347"/>
            <ac:picMk id="1052" creationId="{F01C6F3C-4E10-42C6-BE2F-BE9B719BF3FA}"/>
          </ac:picMkLst>
        </pc:picChg>
        <pc:picChg chg="add mod">
          <ac:chgData name="Huang, Kexin" userId="c4ceea77-fed8-49e5-be3b-d52559294ce6" providerId="ADAL" clId="{F5BD64F1-2E41-4F20-BCEF-3B55992A4FF8}" dt="2021-08-16T19:28:03.384" v="4063" actId="1076"/>
          <ac:picMkLst>
            <pc:docMk/>
            <pc:sldMk cId="4228780870" sldId="347"/>
            <ac:picMk id="1054" creationId="{B7724A42-1191-405A-A1A0-7A92CFBF3B0F}"/>
          </ac:picMkLst>
        </pc:picChg>
        <pc:picChg chg="add mod">
          <ac:chgData name="Huang, Kexin" userId="c4ceea77-fed8-49e5-be3b-d52559294ce6" providerId="ADAL" clId="{F5BD64F1-2E41-4F20-BCEF-3B55992A4FF8}" dt="2021-08-16T19:28:03.384" v="4063" actId="1076"/>
          <ac:picMkLst>
            <pc:docMk/>
            <pc:sldMk cId="4228780870" sldId="347"/>
            <ac:picMk id="1056" creationId="{62A6777E-9862-4413-B0BD-45E89B4AFC16}"/>
          </ac:picMkLst>
        </pc:picChg>
        <pc:cxnChg chg="add">
          <ac:chgData name="Huang, Kexin" userId="c4ceea77-fed8-49e5-be3b-d52559294ce6" providerId="ADAL" clId="{F5BD64F1-2E41-4F20-BCEF-3B55992A4FF8}" dt="2021-08-16T19:28:21.629" v="4065" actId="11529"/>
          <ac:cxnSpMkLst>
            <pc:docMk/>
            <pc:sldMk cId="4228780870" sldId="347"/>
            <ac:cxnSpMk id="9" creationId="{C9F1A075-283F-48FD-9877-DD9DC7D22DAB}"/>
          </ac:cxnSpMkLst>
        </pc:cxnChg>
      </pc:sldChg>
      <pc:sldChg chg="addSp delSp modSp mod">
        <pc:chgData name="Huang, Kexin" userId="c4ceea77-fed8-49e5-be3b-d52559294ce6" providerId="ADAL" clId="{F5BD64F1-2E41-4F20-BCEF-3B55992A4FF8}" dt="2021-08-16T19:24:32.658" v="3977" actId="1035"/>
        <pc:sldMkLst>
          <pc:docMk/>
          <pc:sldMk cId="4232381251" sldId="348"/>
        </pc:sldMkLst>
        <pc:spChg chg="del mod">
          <ac:chgData name="Huang, Kexin" userId="c4ceea77-fed8-49e5-be3b-d52559294ce6" providerId="ADAL" clId="{F5BD64F1-2E41-4F20-BCEF-3B55992A4FF8}" dt="2021-08-12T16:47:17.462" v="889" actId="478"/>
          <ac:spMkLst>
            <pc:docMk/>
            <pc:sldMk cId="4232381251" sldId="348"/>
            <ac:spMk id="3" creationId="{07D44D66-45C1-4BDC-BB85-03EAFAC1281F}"/>
          </ac:spMkLst>
        </pc:spChg>
        <pc:spChg chg="mod">
          <ac:chgData name="Huang, Kexin" userId="c4ceea77-fed8-49e5-be3b-d52559294ce6" providerId="ADAL" clId="{F5BD64F1-2E41-4F20-BCEF-3B55992A4FF8}" dt="2021-08-12T16:52:00.045" v="1042" actId="20577"/>
          <ac:spMkLst>
            <pc:docMk/>
            <pc:sldMk cId="4232381251" sldId="348"/>
            <ac:spMk id="4" creationId="{8980A1FE-00FD-4B50-A9DB-A865A3AE06DB}"/>
          </ac:spMkLst>
        </pc:spChg>
        <pc:spChg chg="add del mod">
          <ac:chgData name="Huang, Kexin" userId="c4ceea77-fed8-49e5-be3b-d52559294ce6" providerId="ADAL" clId="{F5BD64F1-2E41-4F20-BCEF-3B55992A4FF8}" dt="2021-08-12T16:47:19.400" v="890" actId="478"/>
          <ac:spMkLst>
            <pc:docMk/>
            <pc:sldMk cId="4232381251" sldId="348"/>
            <ac:spMk id="6" creationId="{22BE3B10-87B1-4F81-8708-9EDD8CA61254}"/>
          </ac:spMkLst>
        </pc:spChg>
        <pc:spChg chg="add mod">
          <ac:chgData name="Huang, Kexin" userId="c4ceea77-fed8-49e5-be3b-d52559294ce6" providerId="ADAL" clId="{F5BD64F1-2E41-4F20-BCEF-3B55992A4FF8}" dt="2021-08-16T19:24:15.798" v="3940" actId="1076"/>
          <ac:spMkLst>
            <pc:docMk/>
            <pc:sldMk cId="4232381251" sldId="348"/>
            <ac:spMk id="8" creationId="{A10287CD-B872-4FF5-B629-136AFB21BBF4}"/>
          </ac:spMkLst>
        </pc:spChg>
        <pc:spChg chg="add del mod">
          <ac:chgData name="Huang, Kexin" userId="c4ceea77-fed8-49e5-be3b-d52559294ce6" providerId="ADAL" clId="{F5BD64F1-2E41-4F20-BCEF-3B55992A4FF8}" dt="2021-08-16T19:24:12.072" v="3939" actId="478"/>
          <ac:spMkLst>
            <pc:docMk/>
            <pc:sldMk cId="4232381251" sldId="348"/>
            <ac:spMk id="9" creationId="{39BEE190-F7BD-4911-854E-1E10EEDAB227}"/>
          </ac:spMkLst>
        </pc:spChg>
        <pc:spChg chg="add mod">
          <ac:chgData name="Huang, Kexin" userId="c4ceea77-fed8-49e5-be3b-d52559294ce6" providerId="ADAL" clId="{F5BD64F1-2E41-4F20-BCEF-3B55992A4FF8}" dt="2021-08-16T18:57:32.020" v="3588" actId="1076"/>
          <ac:spMkLst>
            <pc:docMk/>
            <pc:sldMk cId="4232381251" sldId="348"/>
            <ac:spMk id="15" creationId="{FE9FD93C-E2A3-4CAD-A101-945F454F283B}"/>
          </ac:spMkLst>
        </pc:spChg>
        <pc:spChg chg="add mod">
          <ac:chgData name="Huang, Kexin" userId="c4ceea77-fed8-49e5-be3b-d52559294ce6" providerId="ADAL" clId="{F5BD64F1-2E41-4F20-BCEF-3B55992A4FF8}" dt="2021-08-16T19:24:32.658" v="3977" actId="1035"/>
          <ac:spMkLst>
            <pc:docMk/>
            <pc:sldMk cId="4232381251" sldId="348"/>
            <ac:spMk id="17" creationId="{9AAF0BD0-ADB4-41DB-8138-D80552012B4B}"/>
          </ac:spMkLst>
        </pc:spChg>
        <pc:spChg chg="add mod">
          <ac:chgData name="Huang, Kexin" userId="c4ceea77-fed8-49e5-be3b-d52559294ce6" providerId="ADAL" clId="{F5BD64F1-2E41-4F20-BCEF-3B55992A4FF8}" dt="2021-08-16T18:57:37.044" v="3589" actId="1076"/>
          <ac:spMkLst>
            <pc:docMk/>
            <pc:sldMk cId="4232381251" sldId="348"/>
            <ac:spMk id="19" creationId="{FD5C79B3-8259-4CA3-A49F-388EF00E07A6}"/>
          </ac:spMkLst>
        </pc:spChg>
        <pc:picChg chg="add del mod">
          <ac:chgData name="Huang, Kexin" userId="c4ceea77-fed8-49e5-be3b-d52559294ce6" providerId="ADAL" clId="{F5BD64F1-2E41-4F20-BCEF-3B55992A4FF8}" dt="2021-08-16T19:24:07.084" v="3938" actId="478"/>
          <ac:picMkLst>
            <pc:docMk/>
            <pc:sldMk cId="4232381251" sldId="348"/>
            <ac:picMk id="10" creationId="{4D5909FD-BCF4-4F61-8572-78C38CE1609E}"/>
          </ac:picMkLst>
        </pc:picChg>
        <pc:picChg chg="add del mod">
          <ac:chgData name="Huang, Kexin" userId="c4ceea77-fed8-49e5-be3b-d52559294ce6" providerId="ADAL" clId="{F5BD64F1-2E41-4F20-BCEF-3B55992A4FF8}" dt="2021-08-16T18:54:40.050" v="3461" actId="478"/>
          <ac:picMkLst>
            <pc:docMk/>
            <pc:sldMk cId="4232381251" sldId="348"/>
            <ac:picMk id="12" creationId="{B5225738-5724-4926-A7C8-4CFE43F4E693}"/>
          </ac:picMkLst>
        </pc:picChg>
        <pc:picChg chg="add del mod">
          <ac:chgData name="Huang, Kexin" userId="c4ceea77-fed8-49e5-be3b-d52559294ce6" providerId="ADAL" clId="{F5BD64F1-2E41-4F20-BCEF-3B55992A4FF8}" dt="2021-08-16T18:54:38.974" v="3460" actId="478"/>
          <ac:picMkLst>
            <pc:docMk/>
            <pc:sldMk cId="4232381251" sldId="348"/>
            <ac:picMk id="13" creationId="{B15FF0D0-0101-4788-95EA-220B468C98D0}"/>
          </ac:picMkLst>
        </pc:picChg>
        <pc:picChg chg="add del mod">
          <ac:chgData name="Huang, Kexin" userId="c4ceea77-fed8-49e5-be3b-d52559294ce6" providerId="ADAL" clId="{F5BD64F1-2E41-4F20-BCEF-3B55992A4FF8}" dt="2021-08-16T18:54:41.372" v="3462" actId="478"/>
          <ac:picMkLst>
            <pc:docMk/>
            <pc:sldMk cId="4232381251" sldId="348"/>
            <ac:picMk id="14" creationId="{B1EDD4F8-6DEE-458F-A560-94DBA033436E}"/>
          </ac:picMkLst>
        </pc:picChg>
        <pc:cxnChg chg="add mod">
          <ac:chgData name="Huang, Kexin" userId="c4ceea77-fed8-49e5-be3b-d52559294ce6" providerId="ADAL" clId="{F5BD64F1-2E41-4F20-BCEF-3B55992A4FF8}" dt="2021-08-16T19:24:32.658" v="3977" actId="1035"/>
          <ac:cxnSpMkLst>
            <pc:docMk/>
            <pc:sldMk cId="4232381251" sldId="348"/>
            <ac:cxnSpMk id="16" creationId="{5398BFE4-7791-4A29-96A3-E30F0253F2DB}"/>
          </ac:cxnSpMkLst>
        </pc:cxnChg>
        <pc:cxnChg chg="add mod">
          <ac:chgData name="Huang, Kexin" userId="c4ceea77-fed8-49e5-be3b-d52559294ce6" providerId="ADAL" clId="{F5BD64F1-2E41-4F20-BCEF-3B55992A4FF8}" dt="2021-08-16T18:57:32.020" v="3588" actId="1076"/>
          <ac:cxnSpMkLst>
            <pc:docMk/>
            <pc:sldMk cId="4232381251" sldId="348"/>
            <ac:cxnSpMk id="18" creationId="{0586B0F4-A51E-4406-9DA8-5DFD4CCFAEB4}"/>
          </ac:cxnSpMkLst>
        </pc:cxnChg>
      </pc:sldChg>
      <pc:sldChg chg="del">
        <pc:chgData name="Huang, Kexin" userId="c4ceea77-fed8-49e5-be3b-d52559294ce6" providerId="ADAL" clId="{F5BD64F1-2E41-4F20-BCEF-3B55992A4FF8}" dt="2021-08-12T16:55:32.855" v="1271" actId="47"/>
        <pc:sldMkLst>
          <pc:docMk/>
          <pc:sldMk cId="3083483303" sldId="349"/>
        </pc:sldMkLst>
      </pc:sldChg>
      <pc:sldChg chg="del">
        <pc:chgData name="Huang, Kexin" userId="c4ceea77-fed8-49e5-be3b-d52559294ce6" providerId="ADAL" clId="{F5BD64F1-2E41-4F20-BCEF-3B55992A4FF8}" dt="2021-08-12T16:55:35.199" v="1273" actId="47"/>
        <pc:sldMkLst>
          <pc:docMk/>
          <pc:sldMk cId="3010928183" sldId="350"/>
        </pc:sldMkLst>
      </pc:sldChg>
      <pc:sldChg chg="add del">
        <pc:chgData name="Huang, Kexin" userId="c4ceea77-fed8-49e5-be3b-d52559294ce6" providerId="ADAL" clId="{F5BD64F1-2E41-4F20-BCEF-3B55992A4FF8}" dt="2021-08-12T16:52:04.365" v="1044" actId="47"/>
        <pc:sldMkLst>
          <pc:docMk/>
          <pc:sldMk cId="1087977719" sldId="351"/>
        </pc:sldMkLst>
      </pc:sldChg>
      <pc:sldChg chg="del">
        <pc:chgData name="Huang, Kexin" userId="c4ceea77-fed8-49e5-be3b-d52559294ce6" providerId="ADAL" clId="{F5BD64F1-2E41-4F20-BCEF-3B55992A4FF8}" dt="2021-08-12T16:52:50.527" v="1142" actId="47"/>
        <pc:sldMkLst>
          <pc:docMk/>
          <pc:sldMk cId="1929955264" sldId="352"/>
        </pc:sldMkLst>
      </pc:sldChg>
      <pc:sldChg chg="del">
        <pc:chgData name="Huang, Kexin" userId="c4ceea77-fed8-49e5-be3b-d52559294ce6" providerId="ADAL" clId="{F5BD64F1-2E41-4F20-BCEF-3B55992A4FF8}" dt="2021-08-12T16:55:33.762" v="1272" actId="47"/>
        <pc:sldMkLst>
          <pc:docMk/>
          <pc:sldMk cId="1779301779" sldId="353"/>
        </pc:sldMkLst>
      </pc:sldChg>
      <pc:sldChg chg="del">
        <pc:chgData name="Huang, Kexin" userId="c4ceea77-fed8-49e5-be3b-d52559294ce6" providerId="ADAL" clId="{F5BD64F1-2E41-4F20-BCEF-3B55992A4FF8}" dt="2021-08-12T16:55:31.295" v="1270" actId="47"/>
        <pc:sldMkLst>
          <pc:docMk/>
          <pc:sldMk cId="1600247486" sldId="354"/>
        </pc:sldMkLst>
      </pc:sldChg>
      <pc:sldChg chg="del">
        <pc:chgData name="Huang, Kexin" userId="c4ceea77-fed8-49e5-be3b-d52559294ce6" providerId="ADAL" clId="{F5BD64F1-2E41-4F20-BCEF-3B55992A4FF8}" dt="2021-08-12T16:48:48.179" v="922" actId="47"/>
        <pc:sldMkLst>
          <pc:docMk/>
          <pc:sldMk cId="4213056866" sldId="355"/>
        </pc:sldMkLst>
      </pc:sldChg>
      <pc:sldChg chg="add del">
        <pc:chgData name="Huang, Kexin" userId="c4ceea77-fed8-49e5-be3b-d52559294ce6" providerId="ADAL" clId="{F5BD64F1-2E41-4F20-BCEF-3B55992A4FF8}" dt="2021-08-12T17:04:01.296" v="1740" actId="47"/>
        <pc:sldMkLst>
          <pc:docMk/>
          <pc:sldMk cId="122742019" sldId="356"/>
        </pc:sldMkLst>
      </pc:sldChg>
      <pc:sldChg chg="del">
        <pc:chgData name="Huang, Kexin" userId="c4ceea77-fed8-49e5-be3b-d52559294ce6" providerId="ADAL" clId="{F5BD64F1-2E41-4F20-BCEF-3B55992A4FF8}" dt="2021-08-12T17:02:40.156" v="1654" actId="47"/>
        <pc:sldMkLst>
          <pc:docMk/>
          <pc:sldMk cId="3055117995" sldId="357"/>
        </pc:sldMkLst>
      </pc:sldChg>
      <pc:sldChg chg="del">
        <pc:chgData name="Huang, Kexin" userId="c4ceea77-fed8-49e5-be3b-d52559294ce6" providerId="ADAL" clId="{F5BD64F1-2E41-4F20-BCEF-3B55992A4FF8}" dt="2021-08-12T17:04:02.831" v="1741" actId="47"/>
        <pc:sldMkLst>
          <pc:docMk/>
          <pc:sldMk cId="398440101" sldId="358"/>
        </pc:sldMkLst>
      </pc:sldChg>
      <pc:sldChg chg="del">
        <pc:chgData name="Huang, Kexin" userId="c4ceea77-fed8-49e5-be3b-d52559294ce6" providerId="ADAL" clId="{F5BD64F1-2E41-4F20-BCEF-3B55992A4FF8}" dt="2021-08-12T17:04:03.833" v="1742" actId="47"/>
        <pc:sldMkLst>
          <pc:docMk/>
          <pc:sldMk cId="2490397673" sldId="359"/>
        </pc:sldMkLst>
      </pc:sldChg>
      <pc:sldChg chg="addSp delSp modSp add mod">
        <pc:chgData name="Huang, Kexin" userId="c4ceea77-fed8-49e5-be3b-d52559294ce6" providerId="ADAL" clId="{F5BD64F1-2E41-4F20-BCEF-3B55992A4FF8}" dt="2021-08-16T19:37:32.914" v="4488" actId="20577"/>
        <pc:sldMkLst>
          <pc:docMk/>
          <pc:sldMk cId="2233954297" sldId="360"/>
        </pc:sldMkLst>
        <pc:spChg chg="mod">
          <ac:chgData name="Huang, Kexin" userId="c4ceea77-fed8-49e5-be3b-d52559294ce6" providerId="ADAL" clId="{F5BD64F1-2E41-4F20-BCEF-3B55992A4FF8}" dt="2021-08-16T19:00:03.277" v="3618" actId="20577"/>
          <ac:spMkLst>
            <pc:docMk/>
            <pc:sldMk cId="2233954297" sldId="360"/>
            <ac:spMk id="4" creationId="{8980A1FE-00FD-4B50-A9DB-A865A3AE06DB}"/>
          </ac:spMkLst>
        </pc:spChg>
        <pc:spChg chg="del">
          <ac:chgData name="Huang, Kexin" userId="c4ceea77-fed8-49e5-be3b-d52559294ce6" providerId="ADAL" clId="{F5BD64F1-2E41-4F20-BCEF-3B55992A4FF8}" dt="2021-08-12T16:52:31.155" v="1133" actId="478"/>
          <ac:spMkLst>
            <pc:docMk/>
            <pc:sldMk cId="2233954297" sldId="360"/>
            <ac:spMk id="8" creationId="{A10287CD-B872-4FF5-B629-136AFB21BBF4}"/>
          </ac:spMkLst>
        </pc:spChg>
        <pc:spChg chg="del mod">
          <ac:chgData name="Huang, Kexin" userId="c4ceea77-fed8-49e5-be3b-d52559294ce6" providerId="ADAL" clId="{F5BD64F1-2E41-4F20-BCEF-3B55992A4FF8}" dt="2021-08-12T16:52:32.463" v="1135" actId="478"/>
          <ac:spMkLst>
            <pc:docMk/>
            <pc:sldMk cId="2233954297" sldId="360"/>
            <ac:spMk id="9" creationId="{39BEE190-F7BD-4911-854E-1E10EEDAB227}"/>
          </ac:spMkLst>
        </pc:spChg>
        <pc:spChg chg="del">
          <ac:chgData name="Huang, Kexin" userId="c4ceea77-fed8-49e5-be3b-d52559294ce6" providerId="ADAL" clId="{F5BD64F1-2E41-4F20-BCEF-3B55992A4FF8}" dt="2021-08-12T16:52:36.464" v="1140" actId="478"/>
          <ac:spMkLst>
            <pc:docMk/>
            <pc:sldMk cId="2233954297" sldId="360"/>
            <ac:spMk id="15" creationId="{FE9FD93C-E2A3-4CAD-A101-945F454F283B}"/>
          </ac:spMkLst>
        </pc:spChg>
        <pc:spChg chg="del">
          <ac:chgData name="Huang, Kexin" userId="c4ceea77-fed8-49e5-be3b-d52559294ce6" providerId="ADAL" clId="{F5BD64F1-2E41-4F20-BCEF-3B55992A4FF8}" dt="2021-08-12T16:52:36.464" v="1140" actId="478"/>
          <ac:spMkLst>
            <pc:docMk/>
            <pc:sldMk cId="2233954297" sldId="360"/>
            <ac:spMk id="17" creationId="{9AAF0BD0-ADB4-41DB-8138-D80552012B4B}"/>
          </ac:spMkLst>
        </pc:spChg>
        <pc:spChg chg="add mod">
          <ac:chgData name="Huang, Kexin" userId="c4ceea77-fed8-49e5-be3b-d52559294ce6" providerId="ADAL" clId="{F5BD64F1-2E41-4F20-BCEF-3B55992A4FF8}" dt="2021-08-16T19:36:50.628" v="4470" actId="1035"/>
          <ac:spMkLst>
            <pc:docMk/>
            <pc:sldMk cId="2233954297" sldId="360"/>
            <ac:spMk id="18" creationId="{E8D53E8C-DC16-4D5D-9E77-DB06D3245618}"/>
          </ac:spMkLst>
        </pc:spChg>
        <pc:spChg chg="add mod">
          <ac:chgData name="Huang, Kexin" userId="c4ceea77-fed8-49e5-be3b-d52559294ce6" providerId="ADAL" clId="{F5BD64F1-2E41-4F20-BCEF-3B55992A4FF8}" dt="2021-08-16T19:37:32.914" v="4488" actId="20577"/>
          <ac:spMkLst>
            <pc:docMk/>
            <pc:sldMk cId="2233954297" sldId="360"/>
            <ac:spMk id="19" creationId="{A9006E91-8421-4955-913C-AD3E3956A861}"/>
          </ac:spMkLst>
        </pc:spChg>
        <pc:graphicFrameChg chg="add del modGraphic">
          <ac:chgData name="Huang, Kexin" userId="c4ceea77-fed8-49e5-be3b-d52559294ce6" providerId="ADAL" clId="{F5BD64F1-2E41-4F20-BCEF-3B55992A4FF8}" dt="2021-08-16T19:00:58.069" v="3620" actId="478"/>
          <ac:graphicFrameMkLst>
            <pc:docMk/>
            <pc:sldMk cId="2233954297" sldId="360"/>
            <ac:graphicFrameMk id="6" creationId="{D5C52C2B-B302-4E5E-ADD9-685188C7E15B}"/>
          </ac:graphicFrameMkLst>
        </pc:graphicFrameChg>
        <pc:picChg chg="del">
          <ac:chgData name="Huang, Kexin" userId="c4ceea77-fed8-49e5-be3b-d52559294ce6" providerId="ADAL" clId="{F5BD64F1-2E41-4F20-BCEF-3B55992A4FF8}" dt="2021-08-12T16:52:32.946" v="1136" actId="478"/>
          <ac:picMkLst>
            <pc:docMk/>
            <pc:sldMk cId="2233954297" sldId="360"/>
            <ac:picMk id="10" creationId="{4D5909FD-BCF4-4F61-8572-78C38CE1609E}"/>
          </ac:picMkLst>
        </pc:picChg>
        <pc:picChg chg="del">
          <ac:chgData name="Huang, Kexin" userId="c4ceea77-fed8-49e5-be3b-d52559294ce6" providerId="ADAL" clId="{F5BD64F1-2E41-4F20-BCEF-3B55992A4FF8}" dt="2021-08-12T16:52:33.842" v="1138" actId="478"/>
          <ac:picMkLst>
            <pc:docMk/>
            <pc:sldMk cId="2233954297" sldId="360"/>
            <ac:picMk id="12" creationId="{B5225738-5724-4926-A7C8-4CFE43F4E693}"/>
          </ac:picMkLst>
        </pc:picChg>
        <pc:picChg chg="del">
          <ac:chgData name="Huang, Kexin" userId="c4ceea77-fed8-49e5-be3b-d52559294ce6" providerId="ADAL" clId="{F5BD64F1-2E41-4F20-BCEF-3B55992A4FF8}" dt="2021-08-12T16:52:33.438" v="1137" actId="478"/>
          <ac:picMkLst>
            <pc:docMk/>
            <pc:sldMk cId="2233954297" sldId="360"/>
            <ac:picMk id="13" creationId="{B15FF0D0-0101-4788-95EA-220B468C98D0}"/>
          </ac:picMkLst>
        </pc:picChg>
        <pc:picChg chg="del">
          <ac:chgData name="Huang, Kexin" userId="c4ceea77-fed8-49e5-be3b-d52559294ce6" providerId="ADAL" clId="{F5BD64F1-2E41-4F20-BCEF-3B55992A4FF8}" dt="2021-08-12T16:52:34.296" v="1139" actId="478"/>
          <ac:picMkLst>
            <pc:docMk/>
            <pc:sldMk cId="2233954297" sldId="360"/>
            <ac:picMk id="14" creationId="{B1EDD4F8-6DEE-458F-A560-94DBA033436E}"/>
          </ac:picMkLst>
        </pc:picChg>
        <pc:picChg chg="add del mod">
          <ac:chgData name="Huang, Kexin" userId="c4ceea77-fed8-49e5-be3b-d52559294ce6" providerId="ADAL" clId="{F5BD64F1-2E41-4F20-BCEF-3B55992A4FF8}" dt="2021-08-16T19:02:16.257" v="3621" actId="478"/>
          <ac:picMkLst>
            <pc:docMk/>
            <pc:sldMk cId="2233954297" sldId="360"/>
            <ac:picMk id="20" creationId="{7F79265D-0EB1-4E2B-9315-9DEAE3450247}"/>
          </ac:picMkLst>
        </pc:picChg>
        <pc:cxnChg chg="add mod">
          <ac:chgData name="Huang, Kexin" userId="c4ceea77-fed8-49e5-be3b-d52559294ce6" providerId="ADAL" clId="{F5BD64F1-2E41-4F20-BCEF-3B55992A4FF8}" dt="2021-08-16T19:02:25.480" v="3622" actId="14100"/>
          <ac:cxnSpMkLst>
            <pc:docMk/>
            <pc:sldMk cId="2233954297" sldId="360"/>
            <ac:cxnSpMk id="3" creationId="{ABF47518-1D2D-4272-BEAC-1C83F99ABB38}"/>
          </ac:cxnSpMkLst>
        </pc:cxnChg>
        <pc:cxnChg chg="del">
          <ac:chgData name="Huang, Kexin" userId="c4ceea77-fed8-49e5-be3b-d52559294ce6" providerId="ADAL" clId="{F5BD64F1-2E41-4F20-BCEF-3B55992A4FF8}" dt="2021-08-12T16:52:36.464" v="1140" actId="478"/>
          <ac:cxnSpMkLst>
            <pc:docMk/>
            <pc:sldMk cId="2233954297" sldId="360"/>
            <ac:cxnSpMk id="16" creationId="{5398BFE4-7791-4A29-96A3-E30F0253F2DB}"/>
          </ac:cxnSpMkLst>
        </pc:cxnChg>
      </pc:sldChg>
      <pc:sldChg chg="addSp delSp modSp add mod ord">
        <pc:chgData name="Huang, Kexin" userId="c4ceea77-fed8-49e5-be3b-d52559294ce6" providerId="ADAL" clId="{F5BD64F1-2E41-4F20-BCEF-3B55992A4FF8}" dt="2021-08-16T18:49:12.373" v="3367" actId="113"/>
        <pc:sldMkLst>
          <pc:docMk/>
          <pc:sldMk cId="2524436137" sldId="361"/>
        </pc:sldMkLst>
        <pc:spChg chg="del">
          <ac:chgData name="Huang, Kexin" userId="c4ceea77-fed8-49e5-be3b-d52559294ce6" providerId="ADAL" clId="{F5BD64F1-2E41-4F20-BCEF-3B55992A4FF8}" dt="2021-08-16T18:22:28.396" v="2728" actId="478"/>
          <ac:spMkLst>
            <pc:docMk/>
            <pc:sldMk cId="2524436137" sldId="361"/>
            <ac:spMk id="3" creationId="{07D44D66-45C1-4BDC-BB85-03EAFAC1281F}"/>
          </ac:spMkLst>
        </pc:spChg>
        <pc:spChg chg="mod">
          <ac:chgData name="Huang, Kexin" userId="c4ceea77-fed8-49e5-be3b-d52559294ce6" providerId="ADAL" clId="{F5BD64F1-2E41-4F20-BCEF-3B55992A4FF8}" dt="2021-08-16T18:49:12.373" v="3367" actId="113"/>
          <ac:spMkLst>
            <pc:docMk/>
            <pc:sldMk cId="2524436137" sldId="361"/>
            <ac:spMk id="4" creationId="{8980A1FE-00FD-4B50-A9DB-A865A3AE06DB}"/>
          </ac:spMkLst>
        </pc:spChg>
        <pc:spChg chg="del mod">
          <ac:chgData name="Huang, Kexin" userId="c4ceea77-fed8-49e5-be3b-d52559294ce6" providerId="ADAL" clId="{F5BD64F1-2E41-4F20-BCEF-3B55992A4FF8}" dt="2021-08-16T18:37:01.044" v="3084" actId="478"/>
          <ac:spMkLst>
            <pc:docMk/>
            <pc:sldMk cId="2524436137" sldId="361"/>
            <ac:spMk id="11" creationId="{BA7CCF02-318E-43FA-BDD1-5627FF9749D6}"/>
          </ac:spMkLst>
        </pc:spChg>
        <pc:spChg chg="add del mod">
          <ac:chgData name="Huang, Kexin" userId="c4ceea77-fed8-49e5-be3b-d52559294ce6" providerId="ADAL" clId="{F5BD64F1-2E41-4F20-BCEF-3B55992A4FF8}" dt="2021-08-16T18:22:30.518" v="2729" actId="478"/>
          <ac:spMkLst>
            <pc:docMk/>
            <pc:sldMk cId="2524436137" sldId="361"/>
            <ac:spMk id="17" creationId="{D014EBA6-9B89-46EB-B97A-8F478183FACE}"/>
          </ac:spMkLst>
        </pc:spChg>
        <pc:spChg chg="add mod">
          <ac:chgData name="Huang, Kexin" userId="c4ceea77-fed8-49e5-be3b-d52559294ce6" providerId="ADAL" clId="{F5BD64F1-2E41-4F20-BCEF-3B55992A4FF8}" dt="2021-08-16T18:46:04.981" v="3254" actId="1076"/>
          <ac:spMkLst>
            <pc:docMk/>
            <pc:sldMk cId="2524436137" sldId="361"/>
            <ac:spMk id="18" creationId="{F47228DD-156C-4A2C-838B-2ABD1120FCD3}"/>
          </ac:spMkLst>
        </pc:spChg>
        <pc:spChg chg="add del mod">
          <ac:chgData name="Huang, Kexin" userId="c4ceea77-fed8-49e5-be3b-d52559294ce6" providerId="ADAL" clId="{F5BD64F1-2E41-4F20-BCEF-3B55992A4FF8}" dt="2021-08-16T18:26:47.125" v="2805" actId="478"/>
          <ac:spMkLst>
            <pc:docMk/>
            <pc:sldMk cId="2524436137" sldId="361"/>
            <ac:spMk id="19" creationId="{97A0D6F2-A22B-4519-B849-5184CC6B4C18}"/>
          </ac:spMkLst>
        </pc:spChg>
        <pc:spChg chg="add mod">
          <ac:chgData name="Huang, Kexin" userId="c4ceea77-fed8-49e5-be3b-d52559294ce6" providerId="ADAL" clId="{F5BD64F1-2E41-4F20-BCEF-3B55992A4FF8}" dt="2021-08-16T18:46:04.981" v="3254" actId="1076"/>
          <ac:spMkLst>
            <pc:docMk/>
            <pc:sldMk cId="2524436137" sldId="361"/>
            <ac:spMk id="20" creationId="{F6F902EE-3DDB-4DED-B00E-7CECD2254BDE}"/>
          </ac:spMkLst>
        </pc:spChg>
        <pc:spChg chg="add del mod">
          <ac:chgData name="Huang, Kexin" userId="c4ceea77-fed8-49e5-be3b-d52559294ce6" providerId="ADAL" clId="{F5BD64F1-2E41-4F20-BCEF-3B55992A4FF8}" dt="2021-08-16T18:31:12.728" v="2864" actId="478"/>
          <ac:spMkLst>
            <pc:docMk/>
            <pc:sldMk cId="2524436137" sldId="361"/>
            <ac:spMk id="21" creationId="{04EF13DB-56CA-4632-995A-D499586B680D}"/>
          </ac:spMkLst>
        </pc:spChg>
        <pc:spChg chg="add del mod">
          <ac:chgData name="Huang, Kexin" userId="c4ceea77-fed8-49e5-be3b-d52559294ce6" providerId="ADAL" clId="{F5BD64F1-2E41-4F20-BCEF-3B55992A4FF8}" dt="2021-08-16T18:43:11.909" v="3125" actId="478"/>
          <ac:spMkLst>
            <pc:docMk/>
            <pc:sldMk cId="2524436137" sldId="361"/>
            <ac:spMk id="22" creationId="{8EB553C4-A403-4083-A4E9-4FC496D68AFB}"/>
          </ac:spMkLst>
        </pc:spChg>
        <pc:spChg chg="add del mod">
          <ac:chgData name="Huang, Kexin" userId="c4ceea77-fed8-49e5-be3b-d52559294ce6" providerId="ADAL" clId="{F5BD64F1-2E41-4F20-BCEF-3B55992A4FF8}" dt="2021-08-16T18:43:07.689" v="3122" actId="478"/>
          <ac:spMkLst>
            <pc:docMk/>
            <pc:sldMk cId="2524436137" sldId="361"/>
            <ac:spMk id="23" creationId="{13ABEE31-3D70-442E-9702-9BC703FAD519}"/>
          </ac:spMkLst>
        </pc:spChg>
        <pc:spChg chg="add mod">
          <ac:chgData name="Huang, Kexin" userId="c4ceea77-fed8-49e5-be3b-d52559294ce6" providerId="ADAL" clId="{F5BD64F1-2E41-4F20-BCEF-3B55992A4FF8}" dt="2021-08-16T18:46:04.981" v="3254" actId="1076"/>
          <ac:spMkLst>
            <pc:docMk/>
            <pc:sldMk cId="2524436137" sldId="361"/>
            <ac:spMk id="24" creationId="{F1B9212A-9D9F-42DF-A057-12393731D3D0}"/>
          </ac:spMkLst>
        </pc:spChg>
        <pc:spChg chg="add mod">
          <ac:chgData name="Huang, Kexin" userId="c4ceea77-fed8-49e5-be3b-d52559294ce6" providerId="ADAL" clId="{F5BD64F1-2E41-4F20-BCEF-3B55992A4FF8}" dt="2021-08-16T18:46:04.981" v="3254" actId="1076"/>
          <ac:spMkLst>
            <pc:docMk/>
            <pc:sldMk cId="2524436137" sldId="361"/>
            <ac:spMk id="25" creationId="{29B67921-2362-40CC-8F51-C42339F811A2}"/>
          </ac:spMkLst>
        </pc:spChg>
        <pc:spChg chg="add del mod">
          <ac:chgData name="Huang, Kexin" userId="c4ceea77-fed8-49e5-be3b-d52559294ce6" providerId="ADAL" clId="{F5BD64F1-2E41-4F20-BCEF-3B55992A4FF8}" dt="2021-08-16T18:43:09.160" v="3123" actId="478"/>
          <ac:spMkLst>
            <pc:docMk/>
            <pc:sldMk cId="2524436137" sldId="361"/>
            <ac:spMk id="26" creationId="{C3650343-7939-4176-A0FD-1A06741E50C0}"/>
          </ac:spMkLst>
        </pc:spChg>
        <pc:spChg chg="add del mod">
          <ac:chgData name="Huang, Kexin" userId="c4ceea77-fed8-49e5-be3b-d52559294ce6" providerId="ADAL" clId="{F5BD64F1-2E41-4F20-BCEF-3B55992A4FF8}" dt="2021-08-16T18:43:10.837" v="3124" actId="478"/>
          <ac:spMkLst>
            <pc:docMk/>
            <pc:sldMk cId="2524436137" sldId="361"/>
            <ac:spMk id="27" creationId="{201D3BC0-DE20-467C-A7B3-0567F05DD0C7}"/>
          </ac:spMkLst>
        </pc:spChg>
        <pc:spChg chg="add mod">
          <ac:chgData name="Huang, Kexin" userId="c4ceea77-fed8-49e5-be3b-d52559294ce6" providerId="ADAL" clId="{F5BD64F1-2E41-4F20-BCEF-3B55992A4FF8}" dt="2021-08-16T18:46:04.981" v="3254" actId="1076"/>
          <ac:spMkLst>
            <pc:docMk/>
            <pc:sldMk cId="2524436137" sldId="361"/>
            <ac:spMk id="28" creationId="{3684BD3C-C5EB-47C6-932C-7DCBD5D93138}"/>
          </ac:spMkLst>
        </pc:spChg>
        <pc:spChg chg="add mod">
          <ac:chgData name="Huang, Kexin" userId="c4ceea77-fed8-49e5-be3b-d52559294ce6" providerId="ADAL" clId="{F5BD64F1-2E41-4F20-BCEF-3B55992A4FF8}" dt="2021-08-16T18:34:16.801" v="2972" actId="571"/>
          <ac:spMkLst>
            <pc:docMk/>
            <pc:sldMk cId="2524436137" sldId="361"/>
            <ac:spMk id="29" creationId="{C3957946-A5AF-46C9-88A1-66C8F543E1C6}"/>
          </ac:spMkLst>
        </pc:spChg>
        <pc:spChg chg="add mod">
          <ac:chgData name="Huang, Kexin" userId="c4ceea77-fed8-49e5-be3b-d52559294ce6" providerId="ADAL" clId="{F5BD64F1-2E41-4F20-BCEF-3B55992A4FF8}" dt="2021-08-16T18:46:04.981" v="3254" actId="1076"/>
          <ac:spMkLst>
            <pc:docMk/>
            <pc:sldMk cId="2524436137" sldId="361"/>
            <ac:spMk id="30" creationId="{272A9F5D-5790-432A-BC7C-D7BE49036367}"/>
          </ac:spMkLst>
        </pc:spChg>
        <pc:spChg chg="add mod">
          <ac:chgData name="Huang, Kexin" userId="c4ceea77-fed8-49e5-be3b-d52559294ce6" providerId="ADAL" clId="{F5BD64F1-2E41-4F20-BCEF-3B55992A4FF8}" dt="2021-08-16T18:47:40.585" v="3325" actId="1035"/>
          <ac:spMkLst>
            <pc:docMk/>
            <pc:sldMk cId="2524436137" sldId="361"/>
            <ac:spMk id="31" creationId="{6810F654-EB6E-41EA-9656-43C7ACCA37B6}"/>
          </ac:spMkLst>
        </pc:spChg>
        <pc:spChg chg="mod">
          <ac:chgData name="Huang, Kexin" userId="c4ceea77-fed8-49e5-be3b-d52559294ce6" providerId="ADAL" clId="{F5BD64F1-2E41-4F20-BCEF-3B55992A4FF8}" dt="2021-08-16T18:36:53.158" v="3081"/>
          <ac:spMkLst>
            <pc:docMk/>
            <pc:sldMk cId="2524436137" sldId="361"/>
            <ac:spMk id="33" creationId="{0CD5635E-2E32-4596-AB6C-31402D35E60F}"/>
          </ac:spMkLst>
        </pc:spChg>
        <pc:spChg chg="mod">
          <ac:chgData name="Huang, Kexin" userId="c4ceea77-fed8-49e5-be3b-d52559294ce6" providerId="ADAL" clId="{F5BD64F1-2E41-4F20-BCEF-3B55992A4FF8}" dt="2021-08-16T18:36:53.158" v="3081"/>
          <ac:spMkLst>
            <pc:docMk/>
            <pc:sldMk cId="2524436137" sldId="361"/>
            <ac:spMk id="35" creationId="{3E3A193D-4251-40D3-8CE5-F0CF796851CC}"/>
          </ac:spMkLst>
        </pc:spChg>
        <pc:spChg chg="mod">
          <ac:chgData name="Huang, Kexin" userId="c4ceea77-fed8-49e5-be3b-d52559294ce6" providerId="ADAL" clId="{F5BD64F1-2E41-4F20-BCEF-3B55992A4FF8}" dt="2021-08-16T18:36:53.158" v="3081"/>
          <ac:spMkLst>
            <pc:docMk/>
            <pc:sldMk cId="2524436137" sldId="361"/>
            <ac:spMk id="41" creationId="{C10F3D1D-4D63-47FC-A168-5DC410F8E897}"/>
          </ac:spMkLst>
        </pc:spChg>
        <pc:spChg chg="add mod">
          <ac:chgData name="Huang, Kexin" userId="c4ceea77-fed8-49e5-be3b-d52559294ce6" providerId="ADAL" clId="{F5BD64F1-2E41-4F20-BCEF-3B55992A4FF8}" dt="2021-08-16T18:46:00.581" v="3253" actId="571"/>
          <ac:spMkLst>
            <pc:docMk/>
            <pc:sldMk cId="2524436137" sldId="361"/>
            <ac:spMk id="42" creationId="{01186785-5E11-4621-8E53-6C0C681DA45B}"/>
          </ac:spMkLst>
        </pc:spChg>
        <pc:spChg chg="add mod">
          <ac:chgData name="Huang, Kexin" userId="c4ceea77-fed8-49e5-be3b-d52559294ce6" providerId="ADAL" clId="{F5BD64F1-2E41-4F20-BCEF-3B55992A4FF8}" dt="2021-08-16T18:46:00.581" v="3253" actId="571"/>
          <ac:spMkLst>
            <pc:docMk/>
            <pc:sldMk cId="2524436137" sldId="361"/>
            <ac:spMk id="43" creationId="{ACD570F6-1C4A-4171-9D80-DE1ECEAFC780}"/>
          </ac:spMkLst>
        </pc:spChg>
        <pc:spChg chg="add mod">
          <ac:chgData name="Huang, Kexin" userId="c4ceea77-fed8-49e5-be3b-d52559294ce6" providerId="ADAL" clId="{F5BD64F1-2E41-4F20-BCEF-3B55992A4FF8}" dt="2021-08-16T18:46:00.581" v="3253" actId="571"/>
          <ac:spMkLst>
            <pc:docMk/>
            <pc:sldMk cId="2524436137" sldId="361"/>
            <ac:spMk id="44" creationId="{884227FF-C3CE-4658-9A8C-B39F227C438E}"/>
          </ac:spMkLst>
        </pc:spChg>
        <pc:spChg chg="add mod">
          <ac:chgData name="Huang, Kexin" userId="c4ceea77-fed8-49e5-be3b-d52559294ce6" providerId="ADAL" clId="{F5BD64F1-2E41-4F20-BCEF-3B55992A4FF8}" dt="2021-08-16T18:46:00.581" v="3253" actId="571"/>
          <ac:spMkLst>
            <pc:docMk/>
            <pc:sldMk cId="2524436137" sldId="361"/>
            <ac:spMk id="45" creationId="{4AEE4333-E69F-4B63-B5AE-EEB221086255}"/>
          </ac:spMkLst>
        </pc:spChg>
        <pc:spChg chg="add mod">
          <ac:chgData name="Huang, Kexin" userId="c4ceea77-fed8-49e5-be3b-d52559294ce6" providerId="ADAL" clId="{F5BD64F1-2E41-4F20-BCEF-3B55992A4FF8}" dt="2021-08-16T18:46:00.581" v="3253" actId="571"/>
          <ac:spMkLst>
            <pc:docMk/>
            <pc:sldMk cId="2524436137" sldId="361"/>
            <ac:spMk id="46" creationId="{085AE133-120C-4924-A7A1-684705AF9A3E}"/>
          </ac:spMkLst>
        </pc:spChg>
        <pc:spChg chg="add mod">
          <ac:chgData name="Huang, Kexin" userId="c4ceea77-fed8-49e5-be3b-d52559294ce6" providerId="ADAL" clId="{F5BD64F1-2E41-4F20-BCEF-3B55992A4FF8}" dt="2021-08-16T18:46:00.581" v="3253" actId="571"/>
          <ac:spMkLst>
            <pc:docMk/>
            <pc:sldMk cId="2524436137" sldId="361"/>
            <ac:spMk id="47" creationId="{5DC6641A-7284-41D6-BF34-458845E51CD6}"/>
          </ac:spMkLst>
        </pc:spChg>
        <pc:spChg chg="add mod">
          <ac:chgData name="Huang, Kexin" userId="c4ceea77-fed8-49e5-be3b-d52559294ce6" providerId="ADAL" clId="{F5BD64F1-2E41-4F20-BCEF-3B55992A4FF8}" dt="2021-08-16T18:46:37.238" v="3263" actId="1076"/>
          <ac:spMkLst>
            <pc:docMk/>
            <pc:sldMk cId="2524436137" sldId="361"/>
            <ac:spMk id="48" creationId="{6A720346-1715-4224-AC2C-CD127A6BEE7A}"/>
          </ac:spMkLst>
        </pc:spChg>
        <pc:spChg chg="add mod">
          <ac:chgData name="Huang, Kexin" userId="c4ceea77-fed8-49e5-be3b-d52559294ce6" providerId="ADAL" clId="{F5BD64F1-2E41-4F20-BCEF-3B55992A4FF8}" dt="2021-08-16T18:49:07.592" v="3366" actId="1037"/>
          <ac:spMkLst>
            <pc:docMk/>
            <pc:sldMk cId="2524436137" sldId="361"/>
            <ac:spMk id="49" creationId="{5F7ABF9A-6425-4C6C-AFED-9918A5248FAE}"/>
          </ac:spMkLst>
        </pc:spChg>
        <pc:spChg chg="add mod">
          <ac:chgData name="Huang, Kexin" userId="c4ceea77-fed8-49e5-be3b-d52559294ce6" providerId="ADAL" clId="{F5BD64F1-2E41-4F20-BCEF-3B55992A4FF8}" dt="2021-08-16T18:46:37.238" v="3263" actId="1076"/>
          <ac:spMkLst>
            <pc:docMk/>
            <pc:sldMk cId="2524436137" sldId="361"/>
            <ac:spMk id="50" creationId="{B0F6AA0C-8B4C-4CFD-8C2B-61850A89FD46}"/>
          </ac:spMkLst>
        </pc:spChg>
        <pc:spChg chg="add mod">
          <ac:chgData name="Huang, Kexin" userId="c4ceea77-fed8-49e5-be3b-d52559294ce6" providerId="ADAL" clId="{F5BD64F1-2E41-4F20-BCEF-3B55992A4FF8}" dt="2021-08-16T18:46:37.238" v="3263" actId="1076"/>
          <ac:spMkLst>
            <pc:docMk/>
            <pc:sldMk cId="2524436137" sldId="361"/>
            <ac:spMk id="51" creationId="{CAE1C3DF-881C-4131-BC5D-A35AADA6242F}"/>
          </ac:spMkLst>
        </pc:spChg>
        <pc:spChg chg="add mod">
          <ac:chgData name="Huang, Kexin" userId="c4ceea77-fed8-49e5-be3b-d52559294ce6" providerId="ADAL" clId="{F5BD64F1-2E41-4F20-BCEF-3B55992A4FF8}" dt="2021-08-16T18:49:07.592" v="3366" actId="1037"/>
          <ac:spMkLst>
            <pc:docMk/>
            <pc:sldMk cId="2524436137" sldId="361"/>
            <ac:spMk id="52" creationId="{A8DFA34E-EC23-490B-84B8-8868DB264620}"/>
          </ac:spMkLst>
        </pc:spChg>
        <pc:spChg chg="add mod">
          <ac:chgData name="Huang, Kexin" userId="c4ceea77-fed8-49e5-be3b-d52559294ce6" providerId="ADAL" clId="{F5BD64F1-2E41-4F20-BCEF-3B55992A4FF8}" dt="2021-08-16T18:47:12.535" v="3297" actId="1076"/>
          <ac:spMkLst>
            <pc:docMk/>
            <pc:sldMk cId="2524436137" sldId="361"/>
            <ac:spMk id="53" creationId="{64AFE27D-DE4E-40DB-BC53-0784C1C56EC2}"/>
          </ac:spMkLst>
        </pc:spChg>
        <pc:spChg chg="add mod">
          <ac:chgData name="Huang, Kexin" userId="c4ceea77-fed8-49e5-be3b-d52559294ce6" providerId="ADAL" clId="{F5BD64F1-2E41-4F20-BCEF-3B55992A4FF8}" dt="2021-08-16T18:47:27.329" v="3312" actId="1076"/>
          <ac:spMkLst>
            <pc:docMk/>
            <pc:sldMk cId="2524436137" sldId="361"/>
            <ac:spMk id="54" creationId="{989990FA-6C3C-4A0F-9EA6-A03995626599}"/>
          </ac:spMkLst>
        </pc:spChg>
        <pc:spChg chg="add del mod">
          <ac:chgData name="Huang, Kexin" userId="c4ceea77-fed8-49e5-be3b-d52559294ce6" providerId="ADAL" clId="{F5BD64F1-2E41-4F20-BCEF-3B55992A4FF8}" dt="2021-08-16T18:47:52.588" v="3337" actId="478"/>
          <ac:spMkLst>
            <pc:docMk/>
            <pc:sldMk cId="2524436137" sldId="361"/>
            <ac:spMk id="55" creationId="{04157C16-6D00-4FB2-BD63-B9A1F6965301}"/>
          </ac:spMkLst>
        </pc:spChg>
        <pc:grpChg chg="del">
          <ac:chgData name="Huang, Kexin" userId="c4ceea77-fed8-49e5-be3b-d52559294ce6" providerId="ADAL" clId="{F5BD64F1-2E41-4F20-BCEF-3B55992A4FF8}" dt="2021-08-16T18:25:52.711" v="2778" actId="478"/>
          <ac:grpSpMkLst>
            <pc:docMk/>
            <pc:sldMk cId="2524436137" sldId="361"/>
            <ac:grpSpMk id="6" creationId="{0A20F123-2698-4444-B94A-32A94D578B4F}"/>
          </ac:grpSpMkLst>
        </pc:grpChg>
        <pc:grpChg chg="add del mod">
          <ac:chgData name="Huang, Kexin" userId="c4ceea77-fed8-49e5-be3b-d52559294ce6" providerId="ADAL" clId="{F5BD64F1-2E41-4F20-BCEF-3B55992A4FF8}" dt="2021-08-16T18:41:55.066" v="3120" actId="478"/>
          <ac:grpSpMkLst>
            <pc:docMk/>
            <pc:sldMk cId="2524436137" sldId="361"/>
            <ac:grpSpMk id="32" creationId="{2F498F5B-6D82-4895-A047-BB7124672B8F}"/>
          </ac:grpSpMkLst>
        </pc:grpChg>
        <pc:picChg chg="add mod">
          <ac:chgData name="Huang, Kexin" userId="c4ceea77-fed8-49e5-be3b-d52559294ce6" providerId="ADAL" clId="{F5BD64F1-2E41-4F20-BCEF-3B55992A4FF8}" dt="2021-08-16T18:48:25.428" v="3342" actId="1076"/>
          <ac:picMkLst>
            <pc:docMk/>
            <pc:sldMk cId="2524436137" sldId="361"/>
            <ac:picMk id="57" creationId="{6FA4D06E-51B1-43D3-B2F9-3180156AAB5F}"/>
          </ac:picMkLst>
        </pc:picChg>
        <pc:picChg chg="add del mod">
          <ac:chgData name="Huang, Kexin" userId="c4ceea77-fed8-49e5-be3b-d52559294ce6" providerId="ADAL" clId="{F5BD64F1-2E41-4F20-BCEF-3B55992A4FF8}" dt="2021-08-16T18:48:28.808" v="3343" actId="478"/>
          <ac:picMkLst>
            <pc:docMk/>
            <pc:sldMk cId="2524436137" sldId="361"/>
            <ac:picMk id="59" creationId="{884FA6BF-ED3D-46F7-98AB-D164EFCE1229}"/>
          </ac:picMkLst>
        </pc:picChg>
        <pc:picChg chg="add mod">
          <ac:chgData name="Huang, Kexin" userId="c4ceea77-fed8-49e5-be3b-d52559294ce6" providerId="ADAL" clId="{F5BD64F1-2E41-4F20-BCEF-3B55992A4FF8}" dt="2021-08-16T18:48:46.805" v="3345" actId="1076"/>
          <ac:picMkLst>
            <pc:docMk/>
            <pc:sldMk cId="2524436137" sldId="361"/>
            <ac:picMk id="61" creationId="{13F4D837-D238-4783-8A44-B94F6B221A25}"/>
          </ac:picMkLst>
        </pc:picChg>
        <pc:cxnChg chg="mod">
          <ac:chgData name="Huang, Kexin" userId="c4ceea77-fed8-49e5-be3b-d52559294ce6" providerId="ADAL" clId="{F5BD64F1-2E41-4F20-BCEF-3B55992A4FF8}" dt="2021-08-16T18:25:52.711" v="2778" actId="478"/>
          <ac:cxnSpMkLst>
            <pc:docMk/>
            <pc:sldMk cId="2524436137" sldId="361"/>
            <ac:cxnSpMk id="8" creationId="{12EE5AE5-31BD-47D6-AB3C-EE05163AB2D6}"/>
          </ac:cxnSpMkLst>
        </pc:cxnChg>
        <pc:cxnChg chg="mod">
          <ac:chgData name="Huang, Kexin" userId="c4ceea77-fed8-49e5-be3b-d52559294ce6" providerId="ADAL" clId="{F5BD64F1-2E41-4F20-BCEF-3B55992A4FF8}" dt="2021-08-16T18:25:52.711" v="2778" actId="478"/>
          <ac:cxnSpMkLst>
            <pc:docMk/>
            <pc:sldMk cId="2524436137" sldId="361"/>
            <ac:cxnSpMk id="10" creationId="{C55D0AE8-4111-4ECD-8CB2-0CBEDF5B30E5}"/>
          </ac:cxnSpMkLst>
        </pc:cxnChg>
        <pc:cxnChg chg="mod">
          <ac:chgData name="Huang, Kexin" userId="c4ceea77-fed8-49e5-be3b-d52559294ce6" providerId="ADAL" clId="{F5BD64F1-2E41-4F20-BCEF-3B55992A4FF8}" dt="2021-08-16T18:25:52.711" v="2778" actId="478"/>
          <ac:cxnSpMkLst>
            <pc:docMk/>
            <pc:sldMk cId="2524436137" sldId="361"/>
            <ac:cxnSpMk id="15" creationId="{E75EBDCC-D11E-4A37-8559-ED47F69C6839}"/>
          </ac:cxnSpMkLst>
        </pc:cxnChg>
        <pc:cxnChg chg="mod">
          <ac:chgData name="Huang, Kexin" userId="c4ceea77-fed8-49e5-be3b-d52559294ce6" providerId="ADAL" clId="{F5BD64F1-2E41-4F20-BCEF-3B55992A4FF8}" dt="2021-08-16T18:41:55.066" v="3120" actId="478"/>
          <ac:cxnSpMkLst>
            <pc:docMk/>
            <pc:sldMk cId="2524436137" sldId="361"/>
            <ac:cxnSpMk id="34" creationId="{F04177BE-D8BD-403D-A857-44CAA6924A2E}"/>
          </ac:cxnSpMkLst>
        </pc:cxnChg>
        <pc:cxnChg chg="mod">
          <ac:chgData name="Huang, Kexin" userId="c4ceea77-fed8-49e5-be3b-d52559294ce6" providerId="ADAL" clId="{F5BD64F1-2E41-4F20-BCEF-3B55992A4FF8}" dt="2021-08-16T18:41:55.066" v="3120" actId="478"/>
          <ac:cxnSpMkLst>
            <pc:docMk/>
            <pc:sldMk cId="2524436137" sldId="361"/>
            <ac:cxnSpMk id="36" creationId="{73888EE6-D6CE-4C17-B359-0A1CB0ADF675}"/>
          </ac:cxnSpMkLst>
        </pc:cxnChg>
        <pc:cxnChg chg="mod">
          <ac:chgData name="Huang, Kexin" userId="c4ceea77-fed8-49e5-be3b-d52559294ce6" providerId="ADAL" clId="{F5BD64F1-2E41-4F20-BCEF-3B55992A4FF8}" dt="2021-08-16T18:36:53.158" v="3081"/>
          <ac:cxnSpMkLst>
            <pc:docMk/>
            <pc:sldMk cId="2524436137" sldId="361"/>
            <ac:cxnSpMk id="37" creationId="{FE179839-345C-4E32-BBD5-92571DC657B7}"/>
          </ac:cxnSpMkLst>
        </pc:cxnChg>
        <pc:cxnChg chg="mod">
          <ac:chgData name="Huang, Kexin" userId="c4ceea77-fed8-49e5-be3b-d52559294ce6" providerId="ADAL" clId="{F5BD64F1-2E41-4F20-BCEF-3B55992A4FF8}" dt="2021-08-16T18:36:53.158" v="3081"/>
          <ac:cxnSpMkLst>
            <pc:docMk/>
            <pc:sldMk cId="2524436137" sldId="361"/>
            <ac:cxnSpMk id="38" creationId="{04BB79DD-6A7D-4AD0-991E-F5005E5F72BE}"/>
          </ac:cxnSpMkLst>
        </pc:cxnChg>
        <pc:cxnChg chg="mod">
          <ac:chgData name="Huang, Kexin" userId="c4ceea77-fed8-49e5-be3b-d52559294ce6" providerId="ADAL" clId="{F5BD64F1-2E41-4F20-BCEF-3B55992A4FF8}" dt="2021-08-16T18:36:53.158" v="3081"/>
          <ac:cxnSpMkLst>
            <pc:docMk/>
            <pc:sldMk cId="2524436137" sldId="361"/>
            <ac:cxnSpMk id="39" creationId="{08DAC25A-3481-41DD-A223-91A81F00FAF0}"/>
          </ac:cxnSpMkLst>
        </pc:cxnChg>
        <pc:cxnChg chg="mod">
          <ac:chgData name="Huang, Kexin" userId="c4ceea77-fed8-49e5-be3b-d52559294ce6" providerId="ADAL" clId="{F5BD64F1-2E41-4F20-BCEF-3B55992A4FF8}" dt="2021-08-16T18:41:55.066" v="3120" actId="478"/>
          <ac:cxnSpMkLst>
            <pc:docMk/>
            <pc:sldMk cId="2524436137" sldId="361"/>
            <ac:cxnSpMk id="40" creationId="{C417C9B5-5DE8-42BD-A1BF-73077F5E117F}"/>
          </ac:cxnSpMkLst>
        </pc:cxnChg>
      </pc:sldChg>
      <pc:sldChg chg="delSp modSp add del mod ord">
        <pc:chgData name="Huang, Kexin" userId="c4ceea77-fed8-49e5-be3b-d52559294ce6" providerId="ADAL" clId="{F5BD64F1-2E41-4F20-BCEF-3B55992A4FF8}" dt="2021-08-16T18:20:17.037" v="2726" actId="47"/>
        <pc:sldMkLst>
          <pc:docMk/>
          <pc:sldMk cId="3136912365" sldId="361"/>
        </pc:sldMkLst>
        <pc:spChg chg="del mod">
          <ac:chgData name="Huang, Kexin" userId="c4ceea77-fed8-49e5-be3b-d52559294ce6" providerId="ADAL" clId="{F5BD64F1-2E41-4F20-BCEF-3B55992A4FF8}" dt="2021-08-16T18:07:01.905" v="2087" actId="478"/>
          <ac:spMkLst>
            <pc:docMk/>
            <pc:sldMk cId="3136912365" sldId="361"/>
            <ac:spMk id="3" creationId="{07D44D66-45C1-4BDC-BB85-03EAFAC1281F}"/>
          </ac:spMkLst>
        </pc:spChg>
        <pc:spChg chg="del">
          <ac:chgData name="Huang, Kexin" userId="c4ceea77-fed8-49e5-be3b-d52559294ce6" providerId="ADAL" clId="{F5BD64F1-2E41-4F20-BCEF-3B55992A4FF8}" dt="2021-08-16T18:06:52.690" v="2083" actId="478"/>
          <ac:spMkLst>
            <pc:docMk/>
            <pc:sldMk cId="3136912365" sldId="361"/>
            <ac:spMk id="7" creationId="{DC5E4D5E-D125-4BB9-A6B1-0288B1B7BB23}"/>
          </ac:spMkLst>
        </pc:spChg>
        <pc:picChg chg="del">
          <ac:chgData name="Huang, Kexin" userId="c4ceea77-fed8-49e5-be3b-d52559294ce6" providerId="ADAL" clId="{F5BD64F1-2E41-4F20-BCEF-3B55992A4FF8}" dt="2021-08-16T18:06:59.490" v="2086" actId="478"/>
          <ac:picMkLst>
            <pc:docMk/>
            <pc:sldMk cId="3136912365" sldId="361"/>
            <ac:picMk id="2" creationId="{CFECE42A-65E7-40C0-91BA-CB34549689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0A1D7-41F4-4ABD-BFCE-86B7BE9B3D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>
          <a:xfrm>
            <a:off x="635000" y="327025"/>
            <a:ext cx="5588000" cy="3143250"/>
          </a:xfrm>
        </p:spPr>
      </p:sp>
      <p:sp>
        <p:nvSpPr>
          <p:cNvPr id="11" name="Notes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5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1202" y="2304150"/>
            <a:ext cx="394091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800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456751" y="4774102"/>
            <a:ext cx="617205" cy="250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591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1202" y="53889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462527" y="443398"/>
            <a:ext cx="440838" cy="34200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456751" y="4774102"/>
            <a:ext cx="617205" cy="250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514345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1202" y="538898"/>
            <a:ext cx="394615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462527" y="443398"/>
            <a:ext cx="440838" cy="34200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51;p7">
            <a:extLst>
              <a:ext uri="{FF2B5EF4-FFF2-40B4-BE49-F238E27FC236}">
                <a16:creationId xmlns:a16="http://schemas.microsoft.com/office/drawing/2014/main" id="{652DF4B2-79B7-204E-8B3E-EBFCE13C958F}"/>
              </a:ext>
            </a:extLst>
          </p:cNvPr>
          <p:cNvSpPr txBox="1">
            <a:spLocks/>
          </p:cNvSpPr>
          <p:nvPr userDrawn="1"/>
        </p:nvSpPr>
        <p:spPr>
          <a:xfrm>
            <a:off x="8236497" y="47239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16" name="Google Shape;52;p7">
            <a:extLst>
              <a:ext uri="{FF2B5EF4-FFF2-40B4-BE49-F238E27FC236}">
                <a16:creationId xmlns:a16="http://schemas.microsoft.com/office/drawing/2014/main" id="{D5008BD2-2349-0544-A768-1B50AAD98A6B}"/>
              </a:ext>
            </a:extLst>
          </p:cNvPr>
          <p:cNvSpPr txBox="1"/>
          <p:nvPr userDrawn="1"/>
        </p:nvSpPr>
        <p:spPr>
          <a:xfrm>
            <a:off x="7564845" y="4759754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A1AAB1"/>
                </a:solidFill>
              </a:rPr>
              <a:t>Confidential</a:t>
            </a:r>
            <a:endParaRPr sz="600" b="1">
              <a:solidFill>
                <a:srgbClr val="A1AAB1"/>
              </a:solidFill>
            </a:endParaRPr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456751" y="4774102"/>
            <a:ext cx="617205" cy="2509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2D0F975-50D3-B147-91F6-20975A7817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1727645"/>
            <a:ext cx="3309938" cy="2623693"/>
          </a:xfrm>
        </p:spPr>
        <p:txBody>
          <a:bodyPr/>
          <a:lstStyle>
            <a:lvl1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F265689-00A0-BC40-8340-77C9114447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9560" y="4772436"/>
            <a:ext cx="2115540" cy="307975"/>
          </a:xfrm>
        </p:spPr>
        <p:txBody>
          <a:bodyPr/>
          <a:lstStyle>
            <a:lvl1pPr>
              <a:buNone/>
              <a:defRPr sz="600">
                <a:latin typeface="+mn-lt"/>
              </a:defRPr>
            </a:lvl1pPr>
            <a:lvl2pPr>
              <a:buNone/>
              <a:defRPr sz="600">
                <a:latin typeface="+mn-lt"/>
              </a:defRPr>
            </a:lvl2pPr>
            <a:lvl3pPr>
              <a:buNone/>
              <a:defRPr sz="600">
                <a:latin typeface="+mn-lt"/>
              </a:defRPr>
            </a:lvl3pPr>
            <a:lvl4pPr>
              <a:buNone/>
              <a:defRPr sz="600">
                <a:latin typeface="+mn-lt"/>
              </a:defRPr>
            </a:lvl4pPr>
            <a:lvl5pPr>
              <a:buNone/>
              <a:defRPr sz="600">
                <a:latin typeface="+mn-lt"/>
              </a:defRPr>
            </a:lvl5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06452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1202" y="538898"/>
            <a:ext cx="394615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462527" y="443398"/>
            <a:ext cx="440838" cy="34200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51;p7">
            <a:extLst>
              <a:ext uri="{FF2B5EF4-FFF2-40B4-BE49-F238E27FC236}">
                <a16:creationId xmlns:a16="http://schemas.microsoft.com/office/drawing/2014/main" id="{652DF4B2-79B7-204E-8B3E-EBFCE13C958F}"/>
              </a:ext>
            </a:extLst>
          </p:cNvPr>
          <p:cNvSpPr txBox="1">
            <a:spLocks/>
          </p:cNvSpPr>
          <p:nvPr userDrawn="1"/>
        </p:nvSpPr>
        <p:spPr>
          <a:xfrm>
            <a:off x="8236497" y="47239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16" name="Google Shape;52;p7">
            <a:extLst>
              <a:ext uri="{FF2B5EF4-FFF2-40B4-BE49-F238E27FC236}">
                <a16:creationId xmlns:a16="http://schemas.microsoft.com/office/drawing/2014/main" id="{D5008BD2-2349-0544-A768-1B50AAD98A6B}"/>
              </a:ext>
            </a:extLst>
          </p:cNvPr>
          <p:cNvSpPr txBox="1"/>
          <p:nvPr userDrawn="1"/>
        </p:nvSpPr>
        <p:spPr>
          <a:xfrm>
            <a:off x="7564845" y="4759754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A1AAB1"/>
                </a:solidFill>
              </a:rPr>
              <a:t>Confidential</a:t>
            </a:r>
            <a:endParaRPr sz="600" b="1">
              <a:solidFill>
                <a:srgbClr val="A1AAB1"/>
              </a:solidFill>
            </a:endParaRPr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456751" y="4774102"/>
            <a:ext cx="617205" cy="2509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2D0F975-50D3-B147-91F6-20975A7817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1727645"/>
            <a:ext cx="6966874" cy="2623693"/>
          </a:xfrm>
        </p:spPr>
        <p:txBody>
          <a:bodyPr/>
          <a:lstStyle>
            <a:lvl1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8FBFE39-64D6-A043-868D-FBE3B8D66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9560" y="4772436"/>
            <a:ext cx="2115540" cy="307975"/>
          </a:xfrm>
        </p:spPr>
        <p:txBody>
          <a:bodyPr/>
          <a:lstStyle>
            <a:lvl1pPr>
              <a:buNone/>
              <a:defRPr sz="600">
                <a:latin typeface="+mn-lt"/>
              </a:defRPr>
            </a:lvl1pPr>
            <a:lvl2pPr>
              <a:buNone/>
              <a:defRPr sz="600">
                <a:latin typeface="+mn-lt"/>
              </a:defRPr>
            </a:lvl2pPr>
            <a:lvl3pPr>
              <a:buNone/>
              <a:defRPr sz="600">
                <a:latin typeface="+mn-lt"/>
              </a:defRPr>
            </a:lvl3pPr>
            <a:lvl4pPr>
              <a:buNone/>
              <a:defRPr sz="600">
                <a:latin typeface="+mn-lt"/>
              </a:defRPr>
            </a:lvl4pPr>
            <a:lvl5pPr>
              <a:buNone/>
              <a:defRPr sz="600">
                <a:latin typeface="+mn-lt"/>
              </a:defRPr>
            </a:lvl5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2832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1202" y="538898"/>
            <a:ext cx="394615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462527" y="443398"/>
            <a:ext cx="440838" cy="34200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51;p7">
            <a:extLst>
              <a:ext uri="{FF2B5EF4-FFF2-40B4-BE49-F238E27FC236}">
                <a16:creationId xmlns:a16="http://schemas.microsoft.com/office/drawing/2014/main" id="{652DF4B2-79B7-204E-8B3E-EBFCE13C958F}"/>
              </a:ext>
            </a:extLst>
          </p:cNvPr>
          <p:cNvSpPr txBox="1">
            <a:spLocks/>
          </p:cNvSpPr>
          <p:nvPr userDrawn="1"/>
        </p:nvSpPr>
        <p:spPr>
          <a:xfrm>
            <a:off x="8236497" y="47239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16" name="Google Shape;52;p7">
            <a:extLst>
              <a:ext uri="{FF2B5EF4-FFF2-40B4-BE49-F238E27FC236}">
                <a16:creationId xmlns:a16="http://schemas.microsoft.com/office/drawing/2014/main" id="{D5008BD2-2349-0544-A768-1B50AAD98A6B}"/>
              </a:ext>
            </a:extLst>
          </p:cNvPr>
          <p:cNvSpPr txBox="1"/>
          <p:nvPr userDrawn="1"/>
        </p:nvSpPr>
        <p:spPr>
          <a:xfrm>
            <a:off x="7564845" y="4759754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A1AAB1"/>
                </a:solidFill>
              </a:rPr>
              <a:t>Confidential</a:t>
            </a:r>
            <a:endParaRPr sz="600" b="1">
              <a:solidFill>
                <a:srgbClr val="A1AAB1"/>
              </a:solidFill>
            </a:endParaRPr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456751" y="4774102"/>
            <a:ext cx="617205" cy="2509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2D0F975-50D3-B147-91F6-20975A7817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7903" y="1727646"/>
            <a:ext cx="2464322" cy="633590"/>
          </a:xfrm>
        </p:spPr>
        <p:txBody>
          <a:bodyPr/>
          <a:lstStyle>
            <a:lvl1pPr algn="l">
              <a:buNone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title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0B4CF1F-2411-7841-84F3-AED8781EC0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903" y="2375828"/>
            <a:ext cx="2464322" cy="1443818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title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FED3A542-DBBA-234E-B2D4-22600393D3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82676" y="1727646"/>
            <a:ext cx="2464322" cy="633590"/>
          </a:xfrm>
        </p:spPr>
        <p:txBody>
          <a:bodyPr/>
          <a:lstStyle>
            <a:lvl1pPr algn="l">
              <a:buNone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title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259B09-53EA-0946-8739-72825EF4A8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82676" y="2375828"/>
            <a:ext cx="2464322" cy="1443818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title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077B68-B081-CB40-AC8F-3C2534FF40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450" y="1727646"/>
            <a:ext cx="2464322" cy="633590"/>
          </a:xfrm>
        </p:spPr>
        <p:txBody>
          <a:bodyPr/>
          <a:lstStyle>
            <a:lvl1pPr algn="l">
              <a:buNone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title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C337370-451B-DB4B-9D87-221503D198A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450" y="2375828"/>
            <a:ext cx="2464322" cy="1443818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title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58EC7451-04BE-2E45-AC82-B7D669116E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9560" y="4772436"/>
            <a:ext cx="2115540" cy="307975"/>
          </a:xfrm>
        </p:spPr>
        <p:txBody>
          <a:bodyPr/>
          <a:lstStyle>
            <a:lvl1pPr>
              <a:buNone/>
              <a:defRPr sz="600">
                <a:latin typeface="+mn-lt"/>
              </a:defRPr>
            </a:lvl1pPr>
            <a:lvl2pPr>
              <a:buNone/>
              <a:defRPr sz="600">
                <a:latin typeface="+mn-lt"/>
              </a:defRPr>
            </a:lvl2pPr>
            <a:lvl3pPr>
              <a:buNone/>
              <a:defRPr sz="600">
                <a:latin typeface="+mn-lt"/>
              </a:defRPr>
            </a:lvl3pPr>
            <a:lvl4pPr>
              <a:buNone/>
              <a:defRPr sz="600">
                <a:latin typeface="+mn-lt"/>
              </a:defRPr>
            </a:lvl4pPr>
            <a:lvl5pPr>
              <a:buNone/>
              <a:defRPr sz="600">
                <a:latin typeface="+mn-lt"/>
              </a:defRPr>
            </a:lvl5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95150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bg>
      <p:bgPr>
        <a:solidFill>
          <a:srgbClr val="E6E6E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09424-932E-1847-BFB4-69CE5DD7C6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371202" y="53889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62527" y="443398"/>
            <a:ext cx="220500" cy="34200"/>
          </a:xfrm>
          <a:prstGeom prst="rect">
            <a:avLst/>
          </a:prstGeom>
          <a:solidFill>
            <a:srgbClr val="0000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2865" y="443398"/>
            <a:ext cx="220500" cy="34200"/>
          </a:xfrm>
          <a:prstGeom prst="rect">
            <a:avLst/>
          </a:prstGeom>
          <a:solidFill>
            <a:srgbClr val="009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53;p7">
            <a:extLst>
              <a:ext uri="{FF2B5EF4-FFF2-40B4-BE49-F238E27FC236}">
                <a16:creationId xmlns:a16="http://schemas.microsoft.com/office/drawing/2014/main" id="{A2C4F7D6-F30A-0340-9AC6-90B3674E3C65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456751" y="4774102"/>
            <a:ext cx="617205" cy="250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76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3E511CB-6A2D-E045-9FFD-9B6743E16F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9141357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FC4F22A-113A-6147-8355-958F26B71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80946" y="1620931"/>
            <a:ext cx="4493422" cy="1209407"/>
          </a:xfrm>
        </p:spPr>
        <p:txBody>
          <a:bodyPr anchor="b">
            <a:noAutofit/>
          </a:bodyPr>
          <a:lstStyle>
            <a:lvl1pPr algn="l">
              <a:defRPr sz="3000" b="1" i="0">
                <a:solidFill>
                  <a:srgbClr val="1E19B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2859B38-7F74-8A41-8B02-8DB9CE5D91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82267" y="2918800"/>
            <a:ext cx="4493422" cy="471329"/>
          </a:xfrm>
        </p:spPr>
        <p:txBody>
          <a:bodyPr>
            <a:noAutofit/>
          </a:bodyPr>
          <a:lstStyle>
            <a:lvl1pPr marL="0" indent="0" algn="l">
              <a:buNone/>
              <a:defRPr sz="1350" b="0" i="0">
                <a:latin typeface="+mj-lt"/>
                <a:cs typeface="Arial" panose="020B0604020202020204" pitchFamily="34" charset="0"/>
              </a:defRPr>
            </a:lvl1pPr>
            <a:lvl2pPr marL="257163" indent="0" algn="ctr">
              <a:buNone/>
              <a:defRPr sz="1125"/>
            </a:lvl2pPr>
            <a:lvl3pPr marL="514325" indent="0" algn="ctr">
              <a:buNone/>
              <a:defRPr sz="1013"/>
            </a:lvl3pPr>
            <a:lvl4pPr marL="771487" indent="0" algn="ctr">
              <a:buNone/>
              <a:defRPr sz="900"/>
            </a:lvl4pPr>
            <a:lvl5pPr marL="1028649" indent="0" algn="ctr">
              <a:buNone/>
              <a:defRPr sz="900"/>
            </a:lvl5pPr>
            <a:lvl6pPr marL="1285811" indent="0" algn="ctr">
              <a:buNone/>
              <a:defRPr sz="900"/>
            </a:lvl6pPr>
            <a:lvl7pPr marL="1542973" indent="0" algn="ctr">
              <a:buNone/>
              <a:defRPr sz="900"/>
            </a:lvl7pPr>
            <a:lvl8pPr marL="1800135" indent="0" algn="ctr">
              <a:buNone/>
              <a:defRPr sz="900"/>
            </a:lvl8pPr>
            <a:lvl9pPr marL="2057298" indent="0" algn="ctr">
              <a:buNone/>
              <a:defRPr sz="9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EAD98269-8085-A549-A1D1-9EB588C7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4006" y="4761881"/>
            <a:ext cx="2057400" cy="273844"/>
          </a:xfrm>
        </p:spPr>
        <p:txBody>
          <a:bodyPr/>
          <a:lstStyle>
            <a:lvl1pPr>
              <a:defRPr sz="675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F6FEFC-CCC7-A94C-AAC3-BECAE4BF55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D3ED6-D2D1-7642-9744-7099D2EEBF58}"/>
              </a:ext>
            </a:extLst>
          </p:cNvPr>
          <p:cNvSpPr/>
          <p:nvPr userDrawn="1"/>
        </p:nvSpPr>
        <p:spPr>
          <a:xfrm>
            <a:off x="199053" y="4599992"/>
            <a:ext cx="1784730" cy="45253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A7F72B-4877-7546-8222-7B62FAE2A37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4313" y="4763144"/>
            <a:ext cx="16002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832344CB-3534-45AD-AFD7-41E2E68206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849"/>
          <a:stretch/>
        </p:blipFill>
        <p:spPr bwMode="gray">
          <a:xfrm>
            <a:off x="3623903" y="-7759"/>
            <a:ext cx="5520098" cy="5051251"/>
          </a:xfrm>
          <a:prstGeom prst="rect">
            <a:avLst/>
          </a:prstGeom>
        </p:spPr>
      </p:pic>
      <p:sp>
        <p:nvSpPr>
          <p:cNvPr id="49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336130" y="692658"/>
            <a:ext cx="3176081" cy="142646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spcBef>
                <a:spcPts val="0"/>
              </a:spcBef>
              <a:defRPr lang="en-US" sz="255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336130" y="2887218"/>
            <a:ext cx="3176081" cy="678942"/>
          </a:xfrm>
        </p:spPr>
        <p:txBody>
          <a:bodyPr lIns="0" tIns="0" rIns="0" bIns="0" anchor="b" anchorCtr="0"/>
          <a:lstStyle>
            <a:lvl1pPr marL="0" indent="0">
              <a:spcBef>
                <a:spcPts val="450"/>
              </a:spcBef>
              <a:buNone/>
              <a:defRPr sz="1350">
                <a:solidFill>
                  <a:schemeClr val="tx1"/>
                </a:solidFill>
                <a:latin typeface="+mn-lt"/>
              </a:defRPr>
            </a:lvl1pPr>
            <a:lvl2pPr marL="300038" indent="0">
              <a:buNone/>
              <a:defRPr/>
            </a:lvl2pPr>
            <a:lvl3pPr marL="557213" indent="0">
              <a:buNone/>
              <a:defRPr/>
            </a:lvl3pPr>
            <a:lvl4pPr marL="821531" indent="0">
              <a:buNone/>
              <a:defRPr/>
            </a:lvl4pPr>
            <a:lvl5pPr marL="102750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336130" y="3730752"/>
            <a:ext cx="3176081" cy="328613"/>
          </a:xfrm>
        </p:spPr>
        <p:txBody>
          <a:bodyPr lIns="0" tIns="0" rIns="0" bIns="0" anchor="t" anchorCtr="0"/>
          <a:lstStyle>
            <a:lvl1pPr marL="0" indent="0">
              <a:spcBef>
                <a:spcPts val="225"/>
              </a:spcBef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F36B01-A49B-4A9E-B276-D60D83410796}"/>
              </a:ext>
            </a:extLst>
          </p:cNvPr>
          <p:cNvGrpSpPr/>
          <p:nvPr userDrawn="1"/>
        </p:nvGrpSpPr>
        <p:grpSpPr bwMode="gray">
          <a:xfrm>
            <a:off x="335186" y="443398"/>
            <a:ext cx="440838" cy="34200"/>
            <a:chOff x="616542" y="591197"/>
            <a:chExt cx="587631" cy="45600"/>
          </a:xfrm>
        </p:grpSpPr>
        <p:sp>
          <p:nvSpPr>
            <p:cNvPr id="52" name="Google Shape;17;p2">
              <a:extLst>
                <a:ext uri="{FF2B5EF4-FFF2-40B4-BE49-F238E27FC236}">
                  <a16:creationId xmlns:a16="http://schemas.microsoft.com/office/drawing/2014/main" id="{5D3302A1-E9DC-4838-989A-68413E86B02A}"/>
                </a:ext>
              </a:extLst>
            </p:cNvPr>
            <p:cNvSpPr/>
            <p:nvPr userDrawn="1"/>
          </p:nvSpPr>
          <p:spPr bwMode="gray">
            <a:xfrm>
              <a:off x="616542" y="591197"/>
              <a:ext cx="293923" cy="456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3" name="Google Shape;18;p2">
              <a:extLst>
                <a:ext uri="{FF2B5EF4-FFF2-40B4-BE49-F238E27FC236}">
                  <a16:creationId xmlns:a16="http://schemas.microsoft.com/office/drawing/2014/main" id="{B5D84995-F3EE-4DC3-A8E3-F8254A23326B}"/>
                </a:ext>
              </a:extLst>
            </p:cNvPr>
            <p:cNvSpPr/>
            <p:nvPr userDrawn="1"/>
          </p:nvSpPr>
          <p:spPr bwMode="gray">
            <a:xfrm>
              <a:off x="910250" y="591197"/>
              <a:ext cx="293923" cy="456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54" name="Google Shape;49;p7">
            <a:extLst>
              <a:ext uri="{FF2B5EF4-FFF2-40B4-BE49-F238E27FC236}">
                <a16:creationId xmlns:a16="http://schemas.microsoft.com/office/drawing/2014/main" id="{4771DC95-2DA9-4515-8FEA-2DE1AA50D2C7}"/>
              </a:ext>
            </a:extLst>
          </p:cNvPr>
          <p:cNvSpPr/>
          <p:nvPr userDrawn="1"/>
        </p:nvSpPr>
        <p:spPr bwMode="gray">
          <a:xfrm>
            <a:off x="1" y="4662112"/>
            <a:ext cx="9144000" cy="4813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01" tIns="91401" rIns="91401" bIns="9140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F466006E-96B1-4AD4-A9B9-84F544D50C4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8599743" y="4727697"/>
            <a:ext cx="207278" cy="251537"/>
          </a:xfrm>
          <a:prstGeom prst="rect">
            <a:avLst/>
          </a:prstGeom>
        </p:spPr>
        <p:txBody>
          <a:bodyPr wrap="square" lIns="0" tIns="0" rIns="0" bIns="0" anchor="b" anchorCtr="0"/>
          <a:lstStyle>
            <a:defPPr>
              <a:defRPr lang="en-US"/>
            </a:defPPr>
            <a:lvl1pPr marL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C0926A-889A-463A-A5EA-682F15689EEF}" type="slidenum">
              <a:rPr lang="en-US" sz="600" smtClean="0">
                <a:solidFill>
                  <a:srgbClr val="A1AAB1"/>
                </a:solidFill>
                <a:latin typeface="+mn-lt"/>
              </a:rPr>
              <a:pPr/>
              <a:t>‹#›</a:t>
            </a:fld>
            <a:endParaRPr lang="en-US" sz="600">
              <a:solidFill>
                <a:srgbClr val="A1AAB1"/>
              </a:solidFill>
              <a:latin typeface="+mn-lt"/>
            </a:endParaRPr>
          </a:p>
        </p:txBody>
      </p:sp>
      <p:sp>
        <p:nvSpPr>
          <p:cNvPr id="56" name="Google Shape;52;p7">
            <a:extLst>
              <a:ext uri="{FF2B5EF4-FFF2-40B4-BE49-F238E27FC236}">
                <a16:creationId xmlns:a16="http://schemas.microsoft.com/office/drawing/2014/main" id="{AFCE843F-1B48-4C3C-93F6-0D539F7C7FBC}"/>
              </a:ext>
            </a:extLst>
          </p:cNvPr>
          <p:cNvSpPr txBox="1"/>
          <p:nvPr userDrawn="1"/>
        </p:nvSpPr>
        <p:spPr bwMode="gray">
          <a:xfrm>
            <a:off x="4572000" y="4727697"/>
            <a:ext cx="4011667" cy="25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A1AAB1"/>
                </a:solidFill>
              </a:rPr>
              <a:t>Confidential</a:t>
            </a:r>
            <a:endParaRPr sz="600" b="1">
              <a:solidFill>
                <a:srgbClr val="A1AAB1"/>
              </a:solidFill>
            </a:endParaRP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70E02DB8-7DF9-4D61-B849-4927B0A575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96500" y="4727697"/>
            <a:ext cx="3107483" cy="25153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lang="en-US" sz="1200" kern="1200">
                <a:solidFill>
                  <a:srgbClr val="00004E"/>
                </a:solidFill>
                <a:latin typeface="+mn-lt"/>
                <a:ea typeface="+mn-ea"/>
                <a:cs typeface="+mn-cs"/>
              </a:defRPr>
            </a:lvl1pPr>
            <a:lvl2pPr marL="457200" indent="-1698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7145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9025" indent="-114300" algn="l" defTabSz="914400" rtl="0" eaLnBrk="1" latinLnBrk="0" hangingPunct="1">
              <a:lnSpc>
                <a:spcPct val="9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600" b="0">
                <a:solidFill>
                  <a:srgbClr val="0000C9"/>
                </a:solidFill>
              </a:rPr>
              <a:t>Breakthroughs that change patients’ lives</a:t>
            </a:r>
          </a:p>
        </p:txBody>
      </p:sp>
      <p:pic>
        <p:nvPicPr>
          <p:cNvPr id="58" name="Google Shape;53;p7">
            <a:extLst>
              <a:ext uri="{FF2B5EF4-FFF2-40B4-BE49-F238E27FC236}">
                <a16:creationId xmlns:a16="http://schemas.microsoft.com/office/drawing/2014/main" id="{CB49B02A-070A-482A-AACD-303DFF77F18F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 bwMode="gray">
          <a:xfrm>
            <a:off x="335185" y="4759998"/>
            <a:ext cx="685979" cy="27885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221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" name="Google Shape;51;p7">
            <a:extLst>
              <a:ext uri="{FF2B5EF4-FFF2-40B4-BE49-F238E27FC236}">
                <a16:creationId xmlns:a16="http://schemas.microsoft.com/office/drawing/2014/main" id="{BFCE78A3-872F-2B4C-A118-447F65B70C2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8236497" y="47239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60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buNone/>
              <a:defRPr sz="60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buNone/>
              <a:defRPr sz="60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buNone/>
              <a:defRPr sz="60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buNone/>
              <a:defRPr sz="60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buNone/>
              <a:defRPr sz="60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buNone/>
              <a:defRPr sz="60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buNone/>
              <a:defRPr sz="60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buNone/>
              <a:defRPr sz="600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72" r:id="rId2"/>
    <p:sldLayoutId id="2147483668" r:id="rId3"/>
    <p:sldLayoutId id="2147483669" r:id="rId4"/>
    <p:sldLayoutId id="2147483670" r:id="rId5"/>
    <p:sldLayoutId id="2147483673" r:id="rId6"/>
    <p:sldLayoutId id="2147483674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Helvetica" pitchFamily="2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92989" y="988648"/>
            <a:ext cx="3502774" cy="142646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Uncertainty-aware Pseudo-labeling for Quantum Calculations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92989" y="3633685"/>
            <a:ext cx="2844777" cy="695507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Kexin Huang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Mentor: </a:t>
            </a:r>
          </a:p>
          <a:p>
            <a:r>
              <a:rPr lang="en-US" dirty="0">
                <a:ea typeface="+mn-lt"/>
                <a:cs typeface="+mn-lt"/>
              </a:rPr>
              <a:t>Mykola Bordyuh</a:t>
            </a:r>
          </a:p>
          <a:p>
            <a:r>
              <a:rPr lang="en-US" i="1" dirty="0">
                <a:ea typeface="+mn-lt"/>
                <a:cs typeface="+mn-lt"/>
              </a:rPr>
              <a:t>Principal Collaborators:</a:t>
            </a:r>
          </a:p>
          <a:p>
            <a:r>
              <a:rPr lang="en-US" dirty="0">
                <a:ea typeface="+mn-lt"/>
                <a:cs typeface="+mn-lt"/>
              </a:rPr>
              <a:t>Brajesh Rai, </a:t>
            </a:r>
            <a:r>
              <a:rPr lang="en-US" dirty="0">
                <a:cs typeface="Calibri"/>
              </a:rPr>
              <a:t>Vishnu </a:t>
            </a:r>
            <a:r>
              <a:rPr lang="en-US" dirty="0" err="1">
                <a:cs typeface="Calibri"/>
              </a:rPr>
              <a:t>Sresht</a:t>
            </a:r>
            <a:endParaRPr lang="en-US" dirty="0"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68005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ECE42A-65E7-40C0-91BA-CB3454968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941" y="1484228"/>
            <a:ext cx="4144059" cy="25475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0FBC8-BE39-4B50-A21E-A479F6AF89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80A1FE-00FD-4B50-A9DB-A865A3AE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02" y="538898"/>
            <a:ext cx="6991990" cy="535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Machine Learning for QM Calculations in Real Life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44D66-45C1-4BDC-BB85-03EAFAC128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8458" y="1402070"/>
            <a:ext cx="5099256" cy="1871133"/>
          </a:xfrm>
        </p:spPr>
        <p:txBody>
          <a:bodyPr/>
          <a:lstStyle/>
          <a:p>
            <a:pPr marL="488950" indent="-342900">
              <a:buFont typeface="Arial" panose="020B0604020202020204" pitchFamily="34" charset="0"/>
              <a:buChar char="•"/>
            </a:pPr>
            <a:r>
              <a:rPr lang="en-US" dirty="0"/>
              <a:t>Recent machine learning methods can predict molecular properties accurately given</a:t>
            </a:r>
            <a:r>
              <a:rPr lang="en-US" b="1" dirty="0"/>
              <a:t> large amount of data.</a:t>
            </a:r>
          </a:p>
          <a:p>
            <a:pPr marL="488950" indent="-342900">
              <a:buFont typeface="Arial" panose="020B0604020202020204" pitchFamily="34" charset="0"/>
              <a:buChar char="•"/>
            </a:pPr>
            <a:r>
              <a:rPr lang="en-US" dirty="0"/>
              <a:t>But in real life, people often work with </a:t>
            </a:r>
            <a:r>
              <a:rPr lang="en-US" b="1" dirty="0"/>
              <a:t>small datasets</a:t>
            </a:r>
            <a:r>
              <a:rPr lang="en-US" dirty="0"/>
              <a:t>. E.g. CCSD(T)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7CCF02-318E-43FA-BDD1-5627FF9749D6}"/>
              </a:ext>
            </a:extLst>
          </p:cNvPr>
          <p:cNvSpPr txBox="1">
            <a:spLocks/>
          </p:cNvSpPr>
          <p:nvPr/>
        </p:nvSpPr>
        <p:spPr>
          <a:xfrm>
            <a:off x="1533608" y="1176487"/>
            <a:ext cx="4754880" cy="33955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0CBEB7-C625-4C54-B76D-BE1B26A01402}"/>
              </a:ext>
            </a:extLst>
          </p:cNvPr>
          <p:cNvSpPr/>
          <p:nvPr/>
        </p:nvSpPr>
        <p:spPr>
          <a:xfrm>
            <a:off x="798576" y="3536458"/>
            <a:ext cx="1345853" cy="709563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Architectural</a:t>
            </a:r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Innovation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1DD58B1-24C8-43C1-A520-E097A6679183}"/>
              </a:ext>
            </a:extLst>
          </p:cNvPr>
          <p:cNvSpPr/>
          <p:nvPr/>
        </p:nvSpPr>
        <p:spPr>
          <a:xfrm>
            <a:off x="2521344" y="3541071"/>
            <a:ext cx="1345853" cy="704950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Learning</a:t>
            </a:r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Strategy Innovation</a:t>
            </a:r>
          </a:p>
        </p:txBody>
      </p:sp>
    </p:spTree>
    <p:extLst>
      <p:ext uri="{BB962C8B-B14F-4D97-AF65-F5344CB8AC3E}">
        <p14:creationId xmlns:p14="http://schemas.microsoft.com/office/powerpoint/2010/main" val="209043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095"/>
    </mc:Choice>
    <mc:Fallback xmlns="">
      <p:transition spd="slow" advTm="12809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0FBC8-BE39-4B50-A21E-A479F6AF89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80A1FE-00FD-4B50-A9DB-A865A3AE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02" y="495356"/>
            <a:ext cx="699199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Pseudo-label Improves </a:t>
            </a:r>
            <a:r>
              <a:rPr lang="en-US" b="1" dirty="0"/>
              <a:t>Low-data </a:t>
            </a:r>
            <a:r>
              <a:rPr lang="en-US" dirty="0"/>
              <a:t>QM Learning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7228DD-156C-4A2C-838B-2ABD1120FCD3}"/>
              </a:ext>
            </a:extLst>
          </p:cNvPr>
          <p:cNvSpPr/>
          <p:nvPr/>
        </p:nvSpPr>
        <p:spPr>
          <a:xfrm>
            <a:off x="2106596" y="2861061"/>
            <a:ext cx="2091335" cy="2027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6F902EE-3DDB-4DED-B00E-7CECD2254BDE}"/>
              </a:ext>
            </a:extLst>
          </p:cNvPr>
          <p:cNvSpPr/>
          <p:nvPr/>
        </p:nvSpPr>
        <p:spPr>
          <a:xfrm>
            <a:off x="4424524" y="3647017"/>
            <a:ext cx="1117600" cy="311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B9212A-9D9F-42DF-A057-12393731D3D0}"/>
              </a:ext>
            </a:extLst>
          </p:cNvPr>
          <p:cNvSpPr/>
          <p:nvPr/>
        </p:nvSpPr>
        <p:spPr>
          <a:xfrm>
            <a:off x="2106596" y="3268456"/>
            <a:ext cx="1147804" cy="1147804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B67921-2362-40CC-8F51-C42339F811A2}"/>
              </a:ext>
            </a:extLst>
          </p:cNvPr>
          <p:cNvSpPr txBox="1"/>
          <p:nvPr/>
        </p:nvSpPr>
        <p:spPr>
          <a:xfrm>
            <a:off x="5685638" y="3479617"/>
            <a:ext cx="127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Molecular Properties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84BD3C-C5EB-47C6-932C-7DCBD5D93138}"/>
              </a:ext>
            </a:extLst>
          </p:cNvPr>
          <p:cNvSpPr txBox="1"/>
          <p:nvPr/>
        </p:nvSpPr>
        <p:spPr>
          <a:xfrm>
            <a:off x="2036613" y="3481050"/>
            <a:ext cx="1270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Gold-</a:t>
            </a:r>
          </a:p>
          <a:p>
            <a:pPr algn="ctr"/>
            <a:r>
              <a:rPr lang="en-US" sz="1600" dirty="0"/>
              <a:t>Label </a:t>
            </a:r>
          </a:p>
          <a:p>
            <a:pPr algn="ctr"/>
            <a:r>
              <a:rPr lang="en-US" sz="1600" dirty="0"/>
              <a:t>Mols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2A9F5D-5790-432A-BC7C-D7BE49036367}"/>
              </a:ext>
            </a:extLst>
          </p:cNvPr>
          <p:cNvSpPr txBox="1"/>
          <p:nvPr/>
        </p:nvSpPr>
        <p:spPr>
          <a:xfrm>
            <a:off x="3035682" y="3497981"/>
            <a:ext cx="1270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Pseudo-Label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10F654-EB6E-41EA-9656-43C7ACCA37B6}"/>
              </a:ext>
            </a:extLst>
          </p:cNvPr>
          <p:cNvSpPr txBox="1"/>
          <p:nvPr/>
        </p:nvSpPr>
        <p:spPr>
          <a:xfrm>
            <a:off x="4754721" y="3000686"/>
            <a:ext cx="111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A720346-1715-4224-AC2C-CD127A6BEE7A}"/>
              </a:ext>
            </a:extLst>
          </p:cNvPr>
          <p:cNvSpPr/>
          <p:nvPr/>
        </p:nvSpPr>
        <p:spPr>
          <a:xfrm>
            <a:off x="4348743" y="1722592"/>
            <a:ext cx="1117600" cy="311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F7ABF9A-6425-4C6C-AFED-9918A5248FAE}"/>
              </a:ext>
            </a:extLst>
          </p:cNvPr>
          <p:cNvSpPr/>
          <p:nvPr/>
        </p:nvSpPr>
        <p:spPr>
          <a:xfrm>
            <a:off x="2553029" y="1290811"/>
            <a:ext cx="1147804" cy="1147804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F6AA0C-8B4C-4CFD-8C2B-61850A89FD46}"/>
              </a:ext>
            </a:extLst>
          </p:cNvPr>
          <p:cNvSpPr txBox="1"/>
          <p:nvPr/>
        </p:nvSpPr>
        <p:spPr>
          <a:xfrm>
            <a:off x="5609857" y="1555192"/>
            <a:ext cx="127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Molecular Properties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E1C3DF-881C-4131-BC5D-A35AADA6242F}"/>
              </a:ext>
            </a:extLst>
          </p:cNvPr>
          <p:cNvSpPr txBox="1"/>
          <p:nvPr/>
        </p:nvSpPr>
        <p:spPr>
          <a:xfrm>
            <a:off x="4738209" y="1110129"/>
            <a:ext cx="111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DFA34E-EC23-490B-84B8-8868DB264620}"/>
              </a:ext>
            </a:extLst>
          </p:cNvPr>
          <p:cNvSpPr txBox="1"/>
          <p:nvPr/>
        </p:nvSpPr>
        <p:spPr>
          <a:xfrm>
            <a:off x="2458598" y="1449214"/>
            <a:ext cx="1270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Gold-</a:t>
            </a:r>
          </a:p>
          <a:p>
            <a:pPr algn="ctr"/>
            <a:r>
              <a:rPr lang="en-US" sz="1600" dirty="0"/>
              <a:t>Label </a:t>
            </a:r>
          </a:p>
          <a:p>
            <a:pPr algn="ctr"/>
            <a:r>
              <a:rPr lang="en-US" sz="1600" dirty="0"/>
              <a:t>Mols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AFE27D-DE4E-40DB-BC53-0784C1C56EC2}"/>
              </a:ext>
            </a:extLst>
          </p:cNvPr>
          <p:cNvSpPr txBox="1"/>
          <p:nvPr/>
        </p:nvSpPr>
        <p:spPr>
          <a:xfrm>
            <a:off x="355273" y="1533294"/>
            <a:ext cx="1438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Classic Optimization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9990FA-6C3C-4A0F-9EA6-A03995626599}"/>
              </a:ext>
            </a:extLst>
          </p:cNvPr>
          <p:cNvSpPr txBox="1"/>
          <p:nvPr/>
        </p:nvSpPr>
        <p:spPr>
          <a:xfrm>
            <a:off x="344301" y="3400424"/>
            <a:ext cx="1438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Pseudo-Label Optimization</a:t>
            </a:r>
          </a:p>
        </p:txBody>
      </p:sp>
      <p:pic>
        <p:nvPicPr>
          <p:cNvPr id="57" name="Graphic 56" descr="Smiling face with no fill">
            <a:extLst>
              <a:ext uri="{FF2B5EF4-FFF2-40B4-BE49-F238E27FC236}">
                <a16:creationId xmlns:a16="http://schemas.microsoft.com/office/drawing/2014/main" id="{6FA4D06E-51B1-43D3-B2F9-3180156AA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4159" y="3323851"/>
            <a:ext cx="914400" cy="914400"/>
          </a:xfrm>
          <a:prstGeom prst="rect">
            <a:avLst/>
          </a:prstGeom>
        </p:spPr>
      </p:pic>
      <p:pic>
        <p:nvPicPr>
          <p:cNvPr id="61" name="Graphic 60" descr="Neutral face with no fill">
            <a:extLst>
              <a:ext uri="{FF2B5EF4-FFF2-40B4-BE49-F238E27FC236}">
                <a16:creationId xmlns:a16="http://schemas.microsoft.com/office/drawing/2014/main" id="{13F4D837-D238-4783-8A44-B94F6B221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4159" y="13406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095"/>
    </mc:Choice>
    <mc:Fallback xmlns="">
      <p:transition spd="slow" advTm="12809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0FBC8-BE39-4B50-A21E-A479F6AF89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80A1FE-00FD-4B50-A9DB-A865A3AE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02" y="538898"/>
            <a:ext cx="699199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Algorithmic Challenge: Pseudo-labels are noisy</a:t>
            </a:r>
            <a:br>
              <a:rPr lang="en-US" dirty="0"/>
            </a:br>
            <a:r>
              <a:rPr lang="en-US" sz="1800" i="1" dirty="0"/>
              <a:t>Problem 1: How to detect which data point has bad pseudo-label?</a:t>
            </a:r>
            <a:br>
              <a:rPr lang="en-US" dirty="0"/>
            </a:b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7CCF02-318E-43FA-BDD1-5627FF9749D6}"/>
              </a:ext>
            </a:extLst>
          </p:cNvPr>
          <p:cNvSpPr txBox="1">
            <a:spLocks/>
          </p:cNvSpPr>
          <p:nvPr/>
        </p:nvSpPr>
        <p:spPr>
          <a:xfrm>
            <a:off x="1533608" y="1176487"/>
            <a:ext cx="4754880" cy="33955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287CD-B872-4FF5-B629-136AFB21BBF4}"/>
              </a:ext>
            </a:extLst>
          </p:cNvPr>
          <p:cNvSpPr txBox="1"/>
          <p:nvPr/>
        </p:nvSpPr>
        <p:spPr>
          <a:xfrm>
            <a:off x="300370" y="2322227"/>
            <a:ext cx="558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Key observation: </a:t>
            </a:r>
            <a:r>
              <a:rPr lang="en-US" sz="1800" dirty="0"/>
              <a:t>a data point with higher prediction uncertainty means lower quality of pseudo-labels!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E9FD93C-E2A3-4CAD-A101-945F454F283B}"/>
              </a:ext>
            </a:extLst>
          </p:cNvPr>
          <p:cNvSpPr/>
          <p:nvPr/>
        </p:nvSpPr>
        <p:spPr>
          <a:xfrm>
            <a:off x="6622213" y="1820094"/>
            <a:ext cx="1481958" cy="614855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98BFE4-7791-4A29-96A3-E30F0253F2DB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781989" y="2444791"/>
            <a:ext cx="581204" cy="54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AAF0BD0-ADB4-41DB-8138-D80552012B4B}"/>
              </a:ext>
            </a:extLst>
          </p:cNvPr>
          <p:cNvSpPr/>
          <p:nvPr/>
        </p:nvSpPr>
        <p:spPr>
          <a:xfrm>
            <a:off x="6200786" y="2985491"/>
            <a:ext cx="1162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Uncertainty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86B0F4-A51E-4406-9DA8-5DFD4CCFAEB4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363192" y="2434949"/>
            <a:ext cx="581203" cy="53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D5C79B3-8259-4CA3-A49F-388EF00E07A6}"/>
              </a:ext>
            </a:extLst>
          </p:cNvPr>
          <p:cNvSpPr/>
          <p:nvPr/>
        </p:nvSpPr>
        <p:spPr>
          <a:xfrm>
            <a:off x="7560411" y="2968558"/>
            <a:ext cx="11624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8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095"/>
    </mc:Choice>
    <mc:Fallback xmlns="">
      <p:transition spd="slow" advTm="12809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0FBC8-BE39-4B50-A21E-A479F6AF89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8F6FEFC-CCC7-A94C-AAC3-BECAE4BF550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80A1FE-00FD-4B50-A9DB-A865A3AE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02" y="538898"/>
            <a:ext cx="699199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Algorithmic Challenge: Pseudo-labels are noisy</a:t>
            </a:r>
            <a:br>
              <a:rPr lang="en-US" dirty="0"/>
            </a:br>
            <a:r>
              <a:rPr lang="en-US" sz="1800" i="1" dirty="0"/>
              <a:t>Problem 2: How to prevent bad pseudo-labels from affecting the model?</a:t>
            </a:r>
            <a:br>
              <a:rPr lang="en-US" dirty="0"/>
            </a:b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7CCF02-318E-43FA-BDD1-5627FF9749D6}"/>
              </a:ext>
            </a:extLst>
          </p:cNvPr>
          <p:cNvSpPr txBox="1">
            <a:spLocks/>
          </p:cNvSpPr>
          <p:nvPr/>
        </p:nvSpPr>
        <p:spPr>
          <a:xfrm>
            <a:off x="1533608" y="1176487"/>
            <a:ext cx="4754880" cy="33955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D53E8C-DC16-4D5D-9E77-DB06D3245618}"/>
              </a:ext>
            </a:extLst>
          </p:cNvPr>
          <p:cNvSpPr txBox="1"/>
          <p:nvPr/>
        </p:nvSpPr>
        <p:spPr>
          <a:xfrm>
            <a:off x="371202" y="1912690"/>
            <a:ext cx="4280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Naïve solution</a:t>
            </a:r>
            <a:r>
              <a:rPr lang="en-US" sz="1600" b="1" dirty="0"/>
              <a:t>: </a:t>
            </a:r>
            <a:r>
              <a:rPr lang="en-US" sz="1600" dirty="0"/>
              <a:t>remove bad pseudo-labels at some uncertainty</a:t>
            </a:r>
          </a:p>
          <a:p>
            <a:pPr lvl="2"/>
            <a:endParaRPr lang="en-US" sz="1600" dirty="0"/>
          </a:p>
          <a:p>
            <a:pPr lvl="2"/>
            <a:r>
              <a:rPr lang="en-US" sz="1600" b="1" dirty="0"/>
              <a:t>Disadvantages: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Introduces a hyperparameter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Many inputs are omitted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F47518-1D2D-4272-BEAC-1C83F99ABB38}"/>
              </a:ext>
            </a:extLst>
          </p:cNvPr>
          <p:cNvCxnSpPr>
            <a:cxnSpLocks/>
          </p:cNvCxnSpPr>
          <p:nvPr/>
        </p:nvCxnSpPr>
        <p:spPr>
          <a:xfrm>
            <a:off x="4683073" y="1538514"/>
            <a:ext cx="0" cy="279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006E91-8421-4955-913C-AD3E3956A861}"/>
              </a:ext>
            </a:extLst>
          </p:cNvPr>
          <p:cNvSpPr txBox="1"/>
          <p:nvPr/>
        </p:nvSpPr>
        <p:spPr>
          <a:xfrm>
            <a:off x="4863374" y="1811089"/>
            <a:ext cx="4043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Our solution</a:t>
            </a:r>
            <a:r>
              <a:rPr lang="en-US" sz="1600" b="1" dirty="0"/>
              <a:t>: </a:t>
            </a:r>
            <a:r>
              <a:rPr lang="en-US" sz="1600" dirty="0"/>
              <a:t>adaptively downplay the weight of bad pseudo-label in the final objective.</a:t>
            </a:r>
          </a:p>
          <a:p>
            <a:endParaRPr lang="en-US" sz="1600" dirty="0"/>
          </a:p>
          <a:p>
            <a:r>
              <a:rPr lang="en-US" sz="1600" b="1" dirty="0"/>
              <a:t>Solve the disadvantages: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No hyperparameters introduced!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All input data are seen!</a:t>
            </a:r>
          </a:p>
        </p:txBody>
      </p:sp>
    </p:spTree>
    <p:extLst>
      <p:ext uri="{BB962C8B-B14F-4D97-AF65-F5344CB8AC3E}">
        <p14:creationId xmlns:p14="http://schemas.microsoft.com/office/powerpoint/2010/main" val="223395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095"/>
    </mc:Choice>
    <mc:Fallback xmlns="">
      <p:transition spd="slow" advTm="12809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E6312-8B02-47B6-9FC3-BE96DA110C7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92760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6D5DF8-095D-409B-8A9C-AE663067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02" y="538898"/>
            <a:ext cx="8121558" cy="535200"/>
          </a:xfrm>
        </p:spPr>
        <p:txBody>
          <a:bodyPr/>
          <a:lstStyle/>
          <a:p>
            <a:r>
              <a:rPr lang="en-US" dirty="0"/>
              <a:t>Experimental Setup and Results from QM9 Dataset</a:t>
            </a:r>
          </a:p>
        </p:txBody>
      </p:sp>
      <p:pic>
        <p:nvPicPr>
          <p:cNvPr id="1050" name="Picture 26">
            <a:extLst>
              <a:ext uri="{FF2B5EF4-FFF2-40B4-BE49-F238E27FC236}">
                <a16:creationId xmlns:a16="http://schemas.microsoft.com/office/drawing/2014/main" id="{915FC6A2-7A67-4B63-A4BF-ACD30AF02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50" y="1253730"/>
            <a:ext cx="1336388" cy="267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F01C6F3C-4E10-42C6-BE2F-BE9B719B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52" y="1251037"/>
            <a:ext cx="1332918" cy="267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B7724A42-1191-405A-A1A0-7A92CFBF3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638" y="1105274"/>
            <a:ext cx="1379166" cy="286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62A6777E-9862-4413-B0BD-45E89B4A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609" y="1074098"/>
            <a:ext cx="1431351" cy="286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12D48C-052B-4E9C-B3D4-088DCEE2141C}"/>
              </a:ext>
            </a:extLst>
          </p:cNvPr>
          <p:cNvSpPr txBox="1"/>
          <p:nvPr/>
        </p:nvSpPr>
        <p:spPr>
          <a:xfrm>
            <a:off x="1710579" y="125174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1%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6030A9-927E-4B1E-8957-4CDB94D0596F}"/>
              </a:ext>
            </a:extLst>
          </p:cNvPr>
          <p:cNvSpPr txBox="1"/>
          <p:nvPr/>
        </p:nvSpPr>
        <p:spPr>
          <a:xfrm>
            <a:off x="3586240" y="1219862"/>
            <a:ext cx="133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10%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312CDF-BACF-41EE-9CED-92A4CBE129DC}"/>
              </a:ext>
            </a:extLst>
          </p:cNvPr>
          <p:cNvSpPr txBox="1"/>
          <p:nvPr/>
        </p:nvSpPr>
        <p:spPr>
          <a:xfrm>
            <a:off x="5551900" y="1179919"/>
            <a:ext cx="133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Full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3FD567-E335-4E51-B9D6-DDE637B32721}"/>
              </a:ext>
            </a:extLst>
          </p:cNvPr>
          <p:cNvSpPr txBox="1"/>
          <p:nvPr/>
        </p:nvSpPr>
        <p:spPr>
          <a:xfrm>
            <a:off x="7708543" y="1115947"/>
            <a:ext cx="133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OOD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0EA6A3-088E-4DC6-941E-FF3A23B7D98E}"/>
              </a:ext>
            </a:extLst>
          </p:cNvPr>
          <p:cNvSpPr/>
          <p:nvPr/>
        </p:nvSpPr>
        <p:spPr>
          <a:xfrm>
            <a:off x="557011" y="3635929"/>
            <a:ext cx="81879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F1A075-283F-48FD-9877-DD9DC7D22DAB}"/>
              </a:ext>
            </a:extLst>
          </p:cNvPr>
          <p:cNvCxnSpPr/>
          <p:nvPr/>
        </p:nvCxnSpPr>
        <p:spPr>
          <a:xfrm>
            <a:off x="592667" y="1251037"/>
            <a:ext cx="0" cy="230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00FE1B-36EB-4734-8A38-C12F0975F733}"/>
              </a:ext>
            </a:extLst>
          </p:cNvPr>
          <p:cNvSpPr txBox="1"/>
          <p:nvPr/>
        </p:nvSpPr>
        <p:spPr>
          <a:xfrm rot="16200000">
            <a:off x="-1652682" y="1236038"/>
            <a:ext cx="4080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lower, the better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B11AE-7FA0-40F4-A4D5-DDF3E32FD2A5}"/>
              </a:ext>
            </a:extLst>
          </p:cNvPr>
          <p:cNvSpPr/>
          <p:nvPr/>
        </p:nvSpPr>
        <p:spPr>
          <a:xfrm>
            <a:off x="1803019" y="3786406"/>
            <a:ext cx="626221" cy="181570"/>
          </a:xfrm>
          <a:prstGeom prst="rect">
            <a:avLst/>
          </a:prstGeom>
          <a:solidFill>
            <a:srgbClr val="6C9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6E13F7-083C-439B-942D-9123482DBB33}"/>
              </a:ext>
            </a:extLst>
          </p:cNvPr>
          <p:cNvSpPr txBox="1"/>
          <p:nvPr/>
        </p:nvSpPr>
        <p:spPr>
          <a:xfrm>
            <a:off x="2452396" y="368155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SchNet</a:t>
            </a:r>
            <a:endParaRPr lang="en-US" sz="18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4186B5-DCE6-490A-AF95-CC2D277C8A32}"/>
              </a:ext>
            </a:extLst>
          </p:cNvPr>
          <p:cNvSpPr/>
          <p:nvPr/>
        </p:nvSpPr>
        <p:spPr>
          <a:xfrm>
            <a:off x="4520799" y="3774648"/>
            <a:ext cx="626221" cy="181570"/>
          </a:xfrm>
          <a:prstGeom prst="rect">
            <a:avLst/>
          </a:prstGeom>
          <a:solidFill>
            <a:srgbClr val="416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1962D3-9536-43D0-82AB-05A869D6C715}"/>
              </a:ext>
            </a:extLst>
          </p:cNvPr>
          <p:cNvSpPr txBox="1"/>
          <p:nvPr/>
        </p:nvSpPr>
        <p:spPr>
          <a:xfrm>
            <a:off x="5170176" y="3669797"/>
            <a:ext cx="161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Our Method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98361-361D-43EC-8883-10190AA433CD}"/>
              </a:ext>
            </a:extLst>
          </p:cNvPr>
          <p:cNvSpPr txBox="1"/>
          <p:nvPr/>
        </p:nvSpPr>
        <p:spPr>
          <a:xfrm>
            <a:off x="1122334" y="4148834"/>
            <a:ext cx="725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Conclusion: </a:t>
            </a:r>
            <a:r>
              <a:rPr lang="en-US" sz="1800" dirty="0"/>
              <a:t>Our method significantly improves QM calculations across low-data, full-data, and out-of-distribution settings.</a:t>
            </a:r>
          </a:p>
        </p:txBody>
      </p:sp>
    </p:spTree>
    <p:extLst>
      <p:ext uri="{BB962C8B-B14F-4D97-AF65-F5344CB8AC3E}">
        <p14:creationId xmlns:p14="http://schemas.microsoft.com/office/powerpoint/2010/main" val="42287808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treamline">
  <a:themeElements>
    <a:clrScheme name="Pfizer ">
      <a:dk1>
        <a:srgbClr val="000000"/>
      </a:dk1>
      <a:lt1>
        <a:srgbClr val="FFFFFF"/>
      </a:lt1>
      <a:dk2>
        <a:srgbClr val="00004E"/>
      </a:dk2>
      <a:lt2>
        <a:srgbClr val="0095FF"/>
      </a:lt2>
      <a:accent1>
        <a:srgbClr val="0000C9"/>
      </a:accent1>
      <a:accent2>
        <a:srgbClr val="000483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F39C34"/>
      </a:hlink>
      <a:folHlink>
        <a:srgbClr val="F8DF5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fizer_PowerPoint_Template.pptx  -  Read-Only" id="{12ADA7CD-C1FB-4AAD-B99D-639F39C1409B}" vid="{3CC37063-0165-4B2C-BEE5-2FCCDCF7F80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A581F0A3ED4F45AE4C7834EC7A1F28" ma:contentTypeVersion="6" ma:contentTypeDescription="Create a new document." ma:contentTypeScope="" ma:versionID="b7079987d186eb4a7b6062bc82ac7842">
  <xsd:schema xmlns:xsd="http://www.w3.org/2001/XMLSchema" xmlns:xs="http://www.w3.org/2001/XMLSchema" xmlns:p="http://schemas.microsoft.com/office/2006/metadata/properties" xmlns:ns2="5fafe6c1-3caf-4e76-80a9-74726ff5d67c" xmlns:ns3="36d0ea98-68ef-45ca-8517-aae1fb0e1d97" targetNamespace="http://schemas.microsoft.com/office/2006/metadata/properties" ma:root="true" ma:fieldsID="2ab3d25e22f8c1127397c4d04dc061f4" ns2:_="" ns3:_="">
    <xsd:import namespace="5fafe6c1-3caf-4e76-80a9-74726ff5d67c"/>
    <xsd:import namespace="36d0ea98-68ef-45ca-8517-aae1fb0e1d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afe6c1-3caf-4e76-80a9-74726ff5d6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d0ea98-68ef-45ca-8517-aae1fb0e1d9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6d0ea98-68ef-45ca-8517-aae1fb0e1d97">
      <UserInfo>
        <DisplayName>Vincent, Fabien</DisplayName>
        <AccountId>874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71310D-122D-4C34-AC85-859C8AB9A5CD}">
  <ds:schemaRefs>
    <ds:schemaRef ds:uri="36d0ea98-68ef-45ca-8517-aae1fb0e1d97"/>
    <ds:schemaRef ds:uri="5fafe6c1-3caf-4e76-80a9-74726ff5d67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A75C3D4-D484-4BAD-B148-B637F15C366F}">
  <ds:schemaRefs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5fafe6c1-3caf-4e76-80a9-74726ff5d6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6d0ea98-68ef-45ca-8517-aae1fb0e1d97"/>
  </ds:schemaRefs>
</ds:datastoreItem>
</file>

<file path=customXml/itemProps3.xml><?xml version="1.0" encoding="utf-8"?>
<ds:datastoreItem xmlns:ds="http://schemas.openxmlformats.org/officeDocument/2006/customXml" ds:itemID="{72D944AB-A650-4299-B521-6B4246C48B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Pfizer_PowerPoint_Template</Template>
  <TotalTime>2414</TotalTime>
  <Words>251</Words>
  <Application>Microsoft Office PowerPoint</Application>
  <PresentationFormat>On-screen Show (16:9)</PresentationFormat>
  <Paragraphs>63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Black</vt:lpstr>
      <vt:lpstr>Calibri</vt:lpstr>
      <vt:lpstr>Arial</vt:lpstr>
      <vt:lpstr>Lato</vt:lpstr>
      <vt:lpstr>Streamline</vt:lpstr>
      <vt:lpstr>Uncertainty-aware Pseudo-labeling for Quantum Calculations</vt:lpstr>
      <vt:lpstr>Machine Learning for QM Calculations in Real Life</vt:lpstr>
      <vt:lpstr>Pseudo-label Improves Low-data QM Learning</vt:lpstr>
      <vt:lpstr>The Algorithmic Challenge: Pseudo-labels are noisy Problem 1: How to detect which data point has bad pseudo-label? </vt:lpstr>
      <vt:lpstr>The Algorithmic Challenge: Pseudo-labels are noisy Problem 2: How to prevent bad pseudo-labels from affecting the model? </vt:lpstr>
      <vt:lpstr>Experimental Setup and Results from QM9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Lubinski, Laurie-Ann</dc:creator>
  <cp:lastModifiedBy>Huang, Kexin</cp:lastModifiedBy>
  <cp:revision>2</cp:revision>
  <dcterms:created xsi:type="dcterms:W3CDTF">2021-01-12T13:18:14Z</dcterms:created>
  <dcterms:modified xsi:type="dcterms:W3CDTF">2021-08-16T19:38:46Z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0x01010020A581F0A3ED4F45AE4C7834EC7A1F28</vt:lpwstr>
  </property>
  <property fmtid="{D5CDD505-2E9C-101B-9397-08002B2CF9AE}" pid="3" name="Order">
    <vt:r8>1838700</vt:r8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_CopySource">
    <vt:lpwstr>https://pfizer.sharepoint.com/sites/SSWCrossSiteSharing/Shared Documents/STUDENT END OF YEAR  PRESENTATIONS/SWP Presentation Template 2021.pptx</vt:lpwstr>
  </property>
</Properties>
</file>