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7650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95231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54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28292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5219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16AF3-5623-4ADF-A279-DFF06AFC7B8D}"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192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16AF3-5623-4ADF-A279-DFF06AFC7B8D}"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74668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16AF3-5623-4ADF-A279-DFF06AFC7B8D}"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45970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16AF3-5623-4ADF-A279-DFF06AFC7B8D}"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1854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07217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0414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16AF3-5623-4ADF-A279-DFF06AFC7B8D}" type="datetimeFigureOut">
              <a:rPr lang="en-US" smtClean="0"/>
              <a:t>10/25/2018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A0142-7BAB-4DE7-AADA-122F852DF691}" type="slidenum">
              <a:rPr lang="en-US" smtClean="0"/>
              <a:t>‹#›</a:t>
            </a:fld>
            <a:endParaRPr lang="en-US"/>
          </a:p>
        </p:txBody>
      </p:sp>
    </p:spTree>
    <p:extLst>
      <p:ext uri="{BB962C8B-B14F-4D97-AF65-F5344CB8AC3E}">
        <p14:creationId xmlns:p14="http://schemas.microsoft.com/office/powerpoint/2010/main" val="1188036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98039" cy="683895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152400" y="4925219"/>
            <a:ext cx="12039600" cy="1655761"/>
          </a:xfrm>
        </p:spPr>
        <p:txBody>
          <a:bodyPr>
            <a:normAutofit fontScale="90000"/>
          </a:bodyPr>
          <a:lstStyle/>
          <a:p>
            <a:r>
              <a:rPr lang="en-US" sz="3600" dirty="0">
                <a:latin typeface="Eurostile" panose="020B0704020202050204" pitchFamily="34" charset="0"/>
              </a:rPr>
              <a:t>PREDICTING THE ROCK AND ROLL HALL OF FAME</a:t>
            </a:r>
            <a:br>
              <a:rPr lang="en-US" sz="3600" dirty="0">
                <a:latin typeface="Eurostile" panose="020B0704020202050204" pitchFamily="34" charset="0"/>
              </a:rPr>
            </a:br>
            <a:br>
              <a:rPr lang="en-US" sz="3200" dirty="0">
                <a:latin typeface="Eurostile" panose="020B0704020202050204" pitchFamily="34" charset="0"/>
              </a:rPr>
            </a:br>
            <a:r>
              <a:rPr lang="en-US" sz="2700" dirty="0">
                <a:latin typeface="Eurostile" panose="020B0704020202050204" pitchFamily="34" charset="0"/>
              </a:rPr>
              <a:t>Grayson Bates, Michael Borenstein and Andrew </a:t>
            </a:r>
            <a:r>
              <a:rPr lang="en-US" sz="2700" dirty="0" err="1">
                <a:latin typeface="Eurostile" panose="020B0704020202050204" pitchFamily="34" charset="0"/>
              </a:rPr>
              <a:t>Malanowski</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303891719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BACKGROUND</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fontScale="92500"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Founded in 1983 by Atlantic Records founder Ahmet Ertegun, Rolling Stone founder Jann </a:t>
            </a:r>
            <a:r>
              <a:rPr lang="en-US" dirty="0" err="1">
                <a:latin typeface="Eurostile" panose="020B0704020202050204" pitchFamily="34" charset="0"/>
              </a:rPr>
              <a:t>Wenner</a:t>
            </a:r>
            <a:r>
              <a:rPr lang="en-US" dirty="0">
                <a:latin typeface="Eurostile" panose="020B0704020202050204" pitchFamily="34" charset="0"/>
              </a:rPr>
              <a:t>, longtime Bruce Springsteen manager Jon Landau and a small group of music executives, managers and attorneys.</a:t>
            </a:r>
          </a:p>
          <a:p>
            <a:pPr marL="342900" indent="-342900" algn="l">
              <a:buFont typeface="Arial" panose="020B0604020202020204" pitchFamily="34" charset="0"/>
              <a:buChar char="•"/>
            </a:pPr>
            <a:r>
              <a:rPr lang="en-US" dirty="0">
                <a:latin typeface="Eurostile" panose="020B0704020202050204" pitchFamily="34" charset="0"/>
              </a:rPr>
              <a:t>214 artists have been inducted as performers since annual inductions began in 1986.</a:t>
            </a:r>
          </a:p>
          <a:p>
            <a:pPr marL="342900" indent="-342900" algn="l">
              <a:buFont typeface="Arial" panose="020B0604020202020204" pitchFamily="34" charset="0"/>
              <a:buChar char="•"/>
            </a:pPr>
            <a:r>
              <a:rPr lang="en-US" dirty="0">
                <a:latin typeface="Eurostile" panose="020B0704020202050204" pitchFamily="34" charset="0"/>
              </a:rPr>
              <a:t>The nominating committee, chaired by Landau, currently consists of 29 members, and nominates 15 artists each year.  The only criteria is that it has been 25 years since the artist’s first record was released.</a:t>
            </a:r>
          </a:p>
          <a:p>
            <a:pPr marL="342900" indent="-342900" algn="l">
              <a:buFont typeface="Arial" panose="020B0604020202020204" pitchFamily="34" charset="0"/>
              <a:buChar char="•"/>
            </a:pPr>
            <a:r>
              <a:rPr lang="en-US" dirty="0">
                <a:latin typeface="Eurostile" panose="020B0704020202050204" pitchFamily="34" charset="0"/>
              </a:rPr>
              <a:t>Ballots are then sent to 600 “rock experts.”  Artists with the highest number of votes and more than 50% of the vote are inducted.  Number of inductees varies.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2345188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191</TotalTime>
  <Words>129</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Eurostile</vt:lpstr>
      <vt:lpstr>Office Theme</vt:lpstr>
      <vt:lpstr>PREDICTING THE ROCK AND ROLL HALL OF FAME  Grayson Bates, Michael Borenstein and Andrew Malanowski </vt:lpstr>
      <vt:lpstr>BACKGROUND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Blah Blah</dc:title>
  <dc:creator>Michael Borenstein</dc:creator>
  <cp:lastModifiedBy>Michael Borenstein</cp:lastModifiedBy>
  <cp:revision>11</cp:revision>
  <dcterms:created xsi:type="dcterms:W3CDTF">2018-10-25T21:34:08Z</dcterms:created>
  <dcterms:modified xsi:type="dcterms:W3CDTF">2018-10-26T00:47:24Z</dcterms:modified>
</cp:coreProperties>
</file>