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4/29/2018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2" y="514348"/>
            <a:ext cx="8839200" cy="251460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Build the Perfect Job Posting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333750"/>
            <a:ext cx="5653088" cy="1397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/>
              <a:t>power of words and </a:t>
            </a:r>
            <a:r>
              <a:rPr lang="en-US" sz="2800" dirty="0" smtClean="0"/>
              <a:t>timing.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0812" y="6248400"/>
            <a:ext cx="8839199" cy="381000"/>
          </a:xfrm>
        </p:spPr>
        <p:txBody>
          <a:bodyPr/>
          <a:lstStyle/>
          <a:p>
            <a:r>
              <a:rPr lang="en-US" sz="1600" dirty="0" smtClean="0"/>
              <a:t>By: Sloth Programming Team (Ben </a:t>
            </a:r>
            <a:r>
              <a:rPr lang="en-US" sz="1600" dirty="0" err="1" smtClean="0"/>
              <a:t>Scanlan</a:t>
            </a:r>
            <a:r>
              <a:rPr lang="en-US" sz="1600" dirty="0" smtClean="0"/>
              <a:t>, Collin </a:t>
            </a:r>
            <a:r>
              <a:rPr lang="en-US" sz="1600" dirty="0" err="1" smtClean="0"/>
              <a:t>Deven</a:t>
            </a:r>
            <a:r>
              <a:rPr lang="en-US" sz="1600" dirty="0" smtClean="0"/>
              <a:t>, </a:t>
            </a:r>
            <a:r>
              <a:rPr lang="en-US" sz="1600" dirty="0" err="1" smtClean="0"/>
              <a:t>Eisley</a:t>
            </a:r>
            <a:r>
              <a:rPr lang="en-US" sz="1600" dirty="0" smtClean="0"/>
              <a:t> </a:t>
            </a:r>
            <a:r>
              <a:rPr lang="en-US" sz="1600" dirty="0" err="1" smtClean="0"/>
              <a:t>Adoremos</a:t>
            </a:r>
            <a:r>
              <a:rPr lang="en-US" sz="1600" dirty="0" smtClean="0"/>
              <a:t> and Marisol Najera)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12" y="1828800"/>
            <a:ext cx="5588000" cy="4191000"/>
          </a:xfrm>
          <a:prstGeom prst="rect">
            <a:avLst/>
          </a:prstGeom>
        </p:spPr>
      </p:pic>
      <p:sp>
        <p:nvSpPr>
          <p:cNvPr id="9" name="Line Callout 3 8"/>
          <p:cNvSpPr/>
          <p:nvPr/>
        </p:nvSpPr>
        <p:spPr>
          <a:xfrm>
            <a:off x="2741612" y="2819400"/>
            <a:ext cx="22352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41176"/>
              <a:gd name="adj6" fmla="val -43748"/>
              <a:gd name="adj7" fmla="val 1613"/>
              <a:gd name="adj8" fmla="val -4520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count: 260 </a:t>
            </a:r>
            <a:r>
              <a:rPr lang="en-US" dirty="0"/>
              <a:t>C</a:t>
            </a:r>
            <a:r>
              <a:rPr lang="en-US" dirty="0" smtClean="0"/>
              <a:t>licks: 748,921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12" y="838200"/>
            <a:ext cx="4761610" cy="2560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7412" y="1118800"/>
            <a:ext cx="304800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Number of clicks by job age</a:t>
            </a:r>
            <a:endParaRPr lang="en-US" sz="1200" dirty="0" smtClean="0">
              <a:solidFill>
                <a:schemeClr val="accent5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3479030"/>
            <a:ext cx="5055752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69089"/>
            <a:ext cx="8686801" cy="685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Who’s clicking and when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0" y="1007289"/>
            <a:ext cx="4713158" cy="21945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841500"/>
            <a:ext cx="5813857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3354249"/>
            <a:ext cx="5486400" cy="329184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5966678" y="5550872"/>
            <a:ext cx="1042134" cy="40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290" y="4838700"/>
            <a:ext cx="4558900" cy="82296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971825" y="3815150"/>
            <a:ext cx="2286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724208" y="4467999"/>
            <a:ext cx="2306627" cy="71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30835" y="4191000"/>
            <a:ext cx="41148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200" dirty="0" smtClean="0"/>
              <a:t>Hurricane Irma hits Florida and Harvey </a:t>
            </a:r>
            <a:r>
              <a:rPr lang="en-US" sz="1200" dirty="0" smtClean="0"/>
              <a:t>hits Texas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210</TotalTime>
  <Words>59</Words>
  <Application>Microsoft Office PowerPoint</Application>
  <PresentationFormat>Custom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Palatino Linotype</vt:lpstr>
      <vt:lpstr>Business strategy presentation</vt:lpstr>
      <vt:lpstr>Build the Perfect Job Posting</vt:lpstr>
      <vt:lpstr>Keep it simple</vt:lpstr>
      <vt:lpstr>Who’s clicking and when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K.I.S.S. Keep It Simple Stupid</dc:title>
  <dc:creator>Marisol Najera</dc:creator>
  <cp:lastModifiedBy>Marisol Najera</cp:lastModifiedBy>
  <cp:revision>14</cp:revision>
  <dcterms:created xsi:type="dcterms:W3CDTF">2018-04-29T05:35:55Z</dcterms:created>
  <dcterms:modified xsi:type="dcterms:W3CDTF">2018-04-29T19:57:17Z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