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684C78-541C-4619-86E8-6CE9AFA717C1}">
  <a:tblStyle styleId="{00684C78-541C-4619-86E8-6CE9AFA717C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bestplaces.net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20925" y="546650"/>
            <a:ext cx="8520600" cy="11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Path To Your Future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522000"/>
            <a:ext cx="85206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Squadratics: </a:t>
            </a:r>
            <a:endParaRPr sz="2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Eduardo Gomez, </a:t>
            </a:r>
            <a:r>
              <a:rPr lang="en" sz="2500"/>
              <a:t>Jerry Tucay, </a:t>
            </a:r>
            <a:r>
              <a:rPr lang="en" sz="2500"/>
              <a:t>Mariby Cruz, Mitch Borgert </a:t>
            </a:r>
            <a:endParaRPr sz="25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0" y="0"/>
            <a:ext cx="9144000" cy="6089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0550" y="-195050"/>
            <a:ext cx="1913450" cy="14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20" y="2155925"/>
            <a:ext cx="3611405" cy="19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526575" y="4856050"/>
            <a:ext cx="39012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Cost of living data from the website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Sperling’s Best Place</a:t>
            </a:r>
            <a:endParaRPr sz="900"/>
          </a:p>
        </p:txBody>
      </p:sp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7450" y="2612900"/>
            <a:ext cx="3658775" cy="20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262800" y="240446"/>
            <a:ext cx="4647900" cy="11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Steps to S</a:t>
            </a:r>
            <a:r>
              <a:rPr lang="en" sz="3600"/>
              <a:t>ucceeding</a:t>
            </a:r>
            <a:r>
              <a:rPr lang="en" sz="3600"/>
              <a:t> in a </a:t>
            </a:r>
            <a:r>
              <a:rPr lang="en" sz="3600"/>
              <a:t>Capitalist</a:t>
            </a:r>
            <a:r>
              <a:rPr lang="en" sz="3600"/>
              <a:t> Society</a:t>
            </a:r>
            <a:endParaRPr sz="3600"/>
          </a:p>
        </p:txBody>
      </p:sp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7437" y="304675"/>
            <a:ext cx="3775335" cy="19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2933250" y="253388"/>
            <a:ext cx="3277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What’s Next…</a:t>
            </a:r>
            <a:endParaRPr sz="3400"/>
          </a:p>
        </p:txBody>
      </p:sp>
      <p:graphicFrame>
        <p:nvGraphicFramePr>
          <p:cNvPr id="72" name="Shape 72"/>
          <p:cNvGraphicFramePr/>
          <p:nvPr/>
        </p:nvGraphicFramePr>
        <p:xfrm>
          <a:off x="215700" y="2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{00684C78-541C-4619-86E8-6CE9AFA717C1}</a:tableStyleId>
              </a:tblPr>
              <a:tblGrid>
                <a:gridCol w="1734375"/>
              </a:tblGrid>
              <a:tr h="38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Job Categories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childcare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hospitality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therapy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veterinary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3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etc..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800" y="3167630"/>
            <a:ext cx="3277500" cy="17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3026652" y="1294892"/>
            <a:ext cx="4934377" cy="760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48208"/>
                    </a:gs>
                    <a:gs pos="100000">
                      <a:srgbClr val="703E08"/>
                    </a:gs>
                  </a:gsLst>
                  <a:lin ang="5400012" scaled="0"/>
                </a:gradFill>
                <a:latin typeface="Arial"/>
              </a:rPr>
              <a:t>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