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794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10/08/2017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383956" y="3220994"/>
            <a:ext cx="1037967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</a:t>
            </a:r>
            <a:r>
              <a:rPr lang="it-IT" sz="1050" dirty="0" err="1"/>
              <a:t>Variables</a:t>
            </a:r>
            <a:endParaRPr lang="it-IT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Add</a:t>
            </a:r>
            <a:endParaRPr lang="it-IT" sz="1050" dirty="0"/>
          </a:p>
          <a:p>
            <a:pPr algn="ctr"/>
            <a:r>
              <a:rPr lang="it-IT" sz="1050" dirty="0" err="1"/>
              <a:t>Actor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73AA-55D1-4E50-9AD6-E042E94F7664}"/>
              </a:ext>
            </a:extLst>
          </p:cNvPr>
          <p:cNvSpPr/>
          <p:nvPr/>
        </p:nvSpPr>
        <p:spPr>
          <a:xfrm>
            <a:off x="2125934" y="288605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1234657890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A68DA-6C63-48ED-BE16-CB3F27BC7D04}"/>
              </a:ext>
            </a:extLst>
          </p:cNvPr>
          <p:cNvSpPr/>
          <p:nvPr/>
        </p:nvSpPr>
        <p:spPr>
          <a:xfrm>
            <a:off x="2113234" y="356169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QWERTYUIOP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85941-73ED-433B-A06D-5E49E5BC4A13}"/>
              </a:ext>
            </a:extLst>
          </p:cNvPr>
          <p:cNvSpPr/>
          <p:nvPr/>
        </p:nvSpPr>
        <p:spPr>
          <a:xfrm>
            <a:off x="1746114" y="4290209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ASDFGHJKL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96B1-D91A-4AF8-A173-DFDBB68482F9}"/>
              </a:ext>
            </a:extLst>
          </p:cNvPr>
          <p:cNvSpPr/>
          <p:nvPr/>
        </p:nvSpPr>
        <p:spPr>
          <a:xfrm>
            <a:off x="1374094" y="5012184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ZXCVBNM.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3975F-C33A-44B4-B9E8-81F96639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45" y="4536403"/>
            <a:ext cx="627990" cy="43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6E24E-D51A-4DE0-ADED-4DD6DABF00AD}"/>
              </a:ext>
            </a:extLst>
          </p:cNvPr>
          <p:cNvSpPr txBox="1"/>
          <p:nvPr/>
        </p:nvSpPr>
        <p:spPr>
          <a:xfrm>
            <a:off x="8065840" y="5243016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ucida Console" panose="020B0609040504020204" pitchFamily="49" charset="0"/>
              </a:rPr>
              <a:t>Confirm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2662665-0C41-4E37-9BB5-5400846D05A5}"/>
              </a:ext>
            </a:extLst>
          </p:cNvPr>
          <p:cNvSpPr/>
          <p:nvPr/>
        </p:nvSpPr>
        <p:spPr>
          <a:xfrm>
            <a:off x="1228066" y="1009849"/>
            <a:ext cx="4309133" cy="44257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C091EC7-75DF-420F-8068-19128D8DACE5}"/>
              </a:ext>
            </a:extLst>
          </p:cNvPr>
          <p:cNvSpPr/>
          <p:nvPr/>
        </p:nvSpPr>
        <p:spPr>
          <a:xfrm rot="10800000">
            <a:off x="6555971" y="2569901"/>
            <a:ext cx="370226" cy="319160"/>
          </a:xfrm>
          <a:prstGeom prst="triangl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un </a:t>
            </a:r>
            <a:r>
              <a:rPr lang="it-IT"/>
              <a:t>altro blocco </a:t>
            </a:r>
            <a:r>
              <a:rPr lang="it-IT" dirty="0"/>
              <a:t>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  <a:p>
            <a:r>
              <a:rPr lang="it-IT" dirty="0"/>
              <a:t>Premendo l’analogico, si tira fuori la tastiera (per </a:t>
            </a:r>
            <a:r>
              <a:rPr lang="it-IT" dirty="0" err="1"/>
              <a:t>semplicita’</a:t>
            </a:r>
            <a:r>
              <a:rPr lang="it-IT" dirty="0"/>
              <a:t>, solo una).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481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36</cp:revision>
  <dcterms:created xsi:type="dcterms:W3CDTF">2017-08-05T07:40:30Z</dcterms:created>
  <dcterms:modified xsi:type="dcterms:W3CDTF">2017-08-10T10:28:37Z</dcterms:modified>
</cp:coreProperties>
</file>