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968808" y="3220994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9471F-4455-4630-B260-D937F8C76EAF}"/>
              </a:ext>
            </a:extLst>
          </p:cNvPr>
          <p:cNvSpPr/>
          <p:nvPr/>
        </p:nvSpPr>
        <p:spPr>
          <a:xfrm>
            <a:off x="1400397" y="3223057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Show Timer</a:t>
            </a:r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C091EC7-75DF-420F-8068-19128D8DACE5}"/>
              </a:ext>
            </a:extLst>
          </p:cNvPr>
          <p:cNvSpPr/>
          <p:nvPr/>
        </p:nvSpPr>
        <p:spPr>
          <a:xfrm rot="10800000">
            <a:off x="6555971" y="2569901"/>
            <a:ext cx="370226" cy="31916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un </a:t>
            </a:r>
            <a:r>
              <a:rPr lang="it-IT"/>
              <a:t>altro blocco </a:t>
            </a:r>
            <a:r>
              <a:rPr lang="it-IT" dirty="0"/>
              <a:t>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80BC1-6F90-4C9F-8B11-3F2EE62AC56F}"/>
              </a:ext>
            </a:extLst>
          </p:cNvPr>
          <p:cNvSpPr/>
          <p:nvPr/>
        </p:nvSpPr>
        <p:spPr>
          <a:xfrm>
            <a:off x="1537032" y="3689944"/>
            <a:ext cx="3010927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9DA0B-3F15-4DDD-8DF6-DC631809DE22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6A10-8187-452E-9544-89DC733EDF53}"/>
              </a:ext>
            </a:extLst>
          </p:cNvPr>
          <p:cNvSpPr txBox="1"/>
          <p:nvPr/>
        </p:nvSpPr>
        <p:spPr>
          <a:xfrm>
            <a:off x="1537033" y="4011828"/>
            <a:ext cx="301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Scope: </a:t>
            </a:r>
            <a:r>
              <a:rPr lang="it-IT" dirty="0" err="1">
                <a:solidFill>
                  <a:srgbClr val="FF0000"/>
                </a:solidFill>
              </a:rPr>
              <a:t>local</a:t>
            </a:r>
            <a:r>
              <a:rPr lang="it-IT" dirty="0"/>
              <a:t> to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Actor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1</a:t>
            </a:r>
          </a:p>
          <a:p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BOOL</a:t>
            </a:r>
          </a:p>
          <a:p>
            <a:pPr algn="ctr"/>
            <a:r>
              <a:rPr lang="it-IT" sz="5400" dirty="0"/>
              <a:t>TRUE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7DBFF-BAAE-4AAD-AFF1-9CB7029CBB5F}"/>
              </a:ext>
            </a:extLst>
          </p:cNvPr>
          <p:cNvSpPr/>
          <p:nvPr/>
        </p:nvSpPr>
        <p:spPr>
          <a:xfrm>
            <a:off x="1537032" y="3689944"/>
            <a:ext cx="3010927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15BF9-3359-4F36-BEDA-C6E0E06435E9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5325-7F95-4A64-A4ED-AE13DD2292EF}"/>
              </a:ext>
            </a:extLst>
          </p:cNvPr>
          <p:cNvSpPr txBox="1"/>
          <p:nvPr/>
        </p:nvSpPr>
        <p:spPr>
          <a:xfrm>
            <a:off x="1537033" y="4011828"/>
            <a:ext cx="301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/>
              <a:t>3.00</a:t>
            </a:r>
            <a:endParaRPr lang="it-IT" sz="5400" dirty="0"/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497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41</cp:revision>
  <dcterms:created xsi:type="dcterms:W3CDTF">2017-08-05T07:40:30Z</dcterms:created>
  <dcterms:modified xsi:type="dcterms:W3CDTF">2017-08-11T13:24:31Z</dcterms:modified>
</cp:coreProperties>
</file>