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F"/>
    <a:srgbClr val="820FFB"/>
    <a:srgbClr val="FF22F0"/>
    <a:srgbClr val="E5A600"/>
    <a:srgbClr val="097200"/>
    <a:srgbClr val="FF2809"/>
    <a:srgbClr val="D9702F"/>
    <a:srgbClr val="B5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159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57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7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9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76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0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8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14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2AE3-409A-4C69-BE4B-C7C1032B1BE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A93D-12B0-4ECC-83DD-561456E43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9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4" y="1667826"/>
            <a:ext cx="5878287" cy="8817431"/>
          </a:xfrm>
          <a:prstGeom prst="rect">
            <a:avLst/>
          </a:prstGeom>
          <a:solidFill>
            <a:srgbClr val="FF2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544284" y="1667826"/>
            <a:ext cx="838800" cy="720000"/>
          </a:xfrm>
          <a:prstGeom prst="rect">
            <a:avLst/>
          </a:prstGeom>
          <a:solidFill>
            <a:srgbClr val="00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383084" y="1667826"/>
            <a:ext cx="838800" cy="720000"/>
          </a:xfrm>
          <a:prstGeom prst="rect">
            <a:avLst/>
          </a:prstGeom>
          <a:solidFill>
            <a:srgbClr val="820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221884" y="1667826"/>
            <a:ext cx="838800" cy="720000"/>
          </a:xfrm>
          <a:prstGeom prst="rect">
            <a:avLst/>
          </a:prstGeom>
          <a:solidFill>
            <a:srgbClr val="FF2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3064027" y="1667826"/>
            <a:ext cx="838800" cy="720000"/>
          </a:xfrm>
          <a:prstGeom prst="rect">
            <a:avLst/>
          </a:prstGeom>
          <a:solidFill>
            <a:srgbClr val="E5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899484" y="1667826"/>
            <a:ext cx="838800" cy="720000"/>
          </a:xfrm>
          <a:prstGeom prst="rect">
            <a:avLst/>
          </a:prstGeom>
          <a:solidFill>
            <a:srgbClr val="09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5585443" y="1667826"/>
            <a:ext cx="838800" cy="720000"/>
          </a:xfrm>
          <a:prstGeom prst="rect">
            <a:avLst/>
          </a:prstGeom>
          <a:solidFill>
            <a:srgbClr val="D97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78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4" y="1667826"/>
            <a:ext cx="5878287" cy="8817431"/>
          </a:xfrm>
          <a:prstGeom prst="rect">
            <a:avLst/>
          </a:prstGeom>
          <a:solidFill>
            <a:srgbClr val="D97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544284" y="1667826"/>
            <a:ext cx="838800" cy="720000"/>
          </a:xfrm>
          <a:prstGeom prst="rect">
            <a:avLst/>
          </a:prstGeom>
          <a:solidFill>
            <a:srgbClr val="00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383084" y="1667826"/>
            <a:ext cx="838800" cy="720000"/>
          </a:xfrm>
          <a:prstGeom prst="rect">
            <a:avLst/>
          </a:prstGeom>
          <a:solidFill>
            <a:srgbClr val="820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221884" y="1667826"/>
            <a:ext cx="838800" cy="720000"/>
          </a:xfrm>
          <a:prstGeom prst="rect">
            <a:avLst/>
          </a:prstGeom>
          <a:solidFill>
            <a:srgbClr val="FF2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3064027" y="1667826"/>
            <a:ext cx="838800" cy="720000"/>
          </a:xfrm>
          <a:prstGeom prst="rect">
            <a:avLst/>
          </a:prstGeom>
          <a:solidFill>
            <a:srgbClr val="E5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899484" y="1667826"/>
            <a:ext cx="838800" cy="720000"/>
          </a:xfrm>
          <a:prstGeom prst="rect">
            <a:avLst/>
          </a:prstGeom>
          <a:solidFill>
            <a:srgbClr val="09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4734941" y="1667826"/>
            <a:ext cx="838800" cy="720000"/>
          </a:xfrm>
          <a:prstGeom prst="rect">
            <a:avLst/>
          </a:prstGeom>
          <a:solidFill>
            <a:srgbClr val="FF2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4" y="1667826"/>
            <a:ext cx="5878287" cy="8817431"/>
          </a:xfrm>
          <a:prstGeom prst="rect">
            <a:avLst/>
          </a:prstGeom>
          <a:solidFill>
            <a:srgbClr val="09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544284" y="1667826"/>
            <a:ext cx="838800" cy="720000"/>
          </a:xfrm>
          <a:prstGeom prst="rect">
            <a:avLst/>
          </a:prstGeom>
          <a:solidFill>
            <a:srgbClr val="00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383084" y="1667826"/>
            <a:ext cx="838800" cy="720000"/>
          </a:xfrm>
          <a:prstGeom prst="rect">
            <a:avLst/>
          </a:prstGeom>
          <a:solidFill>
            <a:srgbClr val="820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221884" y="1667826"/>
            <a:ext cx="838800" cy="720000"/>
          </a:xfrm>
          <a:prstGeom prst="rect">
            <a:avLst/>
          </a:prstGeom>
          <a:solidFill>
            <a:srgbClr val="FF2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3906171" y="1667826"/>
            <a:ext cx="838800" cy="720000"/>
          </a:xfrm>
          <a:prstGeom prst="rect">
            <a:avLst/>
          </a:prstGeom>
          <a:solidFill>
            <a:srgbClr val="E5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744971" y="1667826"/>
            <a:ext cx="838800" cy="720000"/>
          </a:xfrm>
          <a:prstGeom prst="rect">
            <a:avLst/>
          </a:prstGeom>
          <a:solidFill>
            <a:srgbClr val="FF2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5585443" y="1667826"/>
            <a:ext cx="838800" cy="720000"/>
          </a:xfrm>
          <a:prstGeom prst="rect">
            <a:avLst/>
          </a:prstGeom>
          <a:solidFill>
            <a:srgbClr val="D97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1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4" y="1667826"/>
            <a:ext cx="5878287" cy="8817431"/>
          </a:xfrm>
          <a:prstGeom prst="rect">
            <a:avLst/>
          </a:prstGeom>
          <a:solidFill>
            <a:srgbClr val="E5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544284" y="1667826"/>
            <a:ext cx="838800" cy="720000"/>
          </a:xfrm>
          <a:prstGeom prst="rect">
            <a:avLst/>
          </a:prstGeom>
          <a:solidFill>
            <a:srgbClr val="00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383084" y="1667826"/>
            <a:ext cx="838800" cy="720000"/>
          </a:xfrm>
          <a:prstGeom prst="rect">
            <a:avLst/>
          </a:prstGeom>
          <a:solidFill>
            <a:srgbClr val="820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221884" y="1667826"/>
            <a:ext cx="838800" cy="720000"/>
          </a:xfrm>
          <a:prstGeom prst="rect">
            <a:avLst/>
          </a:prstGeom>
          <a:solidFill>
            <a:srgbClr val="FF2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3906171" y="1667826"/>
            <a:ext cx="838800" cy="720000"/>
          </a:xfrm>
          <a:prstGeom prst="rect">
            <a:avLst/>
          </a:prstGeom>
          <a:solidFill>
            <a:srgbClr val="09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744971" y="1667826"/>
            <a:ext cx="838800" cy="720000"/>
          </a:xfrm>
          <a:prstGeom prst="rect">
            <a:avLst/>
          </a:prstGeom>
          <a:solidFill>
            <a:srgbClr val="FF2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5585443" y="1667826"/>
            <a:ext cx="838800" cy="720000"/>
          </a:xfrm>
          <a:prstGeom prst="rect">
            <a:avLst/>
          </a:prstGeom>
          <a:solidFill>
            <a:srgbClr val="D97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4" y="1667826"/>
            <a:ext cx="5878287" cy="8817431"/>
          </a:xfrm>
          <a:prstGeom prst="rect">
            <a:avLst/>
          </a:prstGeom>
          <a:solidFill>
            <a:srgbClr val="FF2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544284" y="1667826"/>
            <a:ext cx="838800" cy="720000"/>
          </a:xfrm>
          <a:prstGeom prst="rect">
            <a:avLst/>
          </a:prstGeom>
          <a:solidFill>
            <a:srgbClr val="00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383084" y="1667826"/>
            <a:ext cx="838800" cy="720000"/>
          </a:xfrm>
          <a:prstGeom prst="rect">
            <a:avLst/>
          </a:prstGeom>
          <a:solidFill>
            <a:srgbClr val="820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3067371" y="1667826"/>
            <a:ext cx="838800" cy="720000"/>
          </a:xfrm>
          <a:prstGeom prst="rect">
            <a:avLst/>
          </a:prstGeom>
          <a:solidFill>
            <a:srgbClr val="E5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3906171" y="1667826"/>
            <a:ext cx="838800" cy="720000"/>
          </a:xfrm>
          <a:prstGeom prst="rect">
            <a:avLst/>
          </a:prstGeom>
          <a:solidFill>
            <a:srgbClr val="09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744971" y="1667826"/>
            <a:ext cx="838800" cy="720000"/>
          </a:xfrm>
          <a:prstGeom prst="rect">
            <a:avLst/>
          </a:prstGeom>
          <a:solidFill>
            <a:srgbClr val="FF2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5585443" y="1667826"/>
            <a:ext cx="838800" cy="720000"/>
          </a:xfrm>
          <a:prstGeom prst="rect">
            <a:avLst/>
          </a:prstGeom>
          <a:solidFill>
            <a:srgbClr val="D97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4" y="1667826"/>
            <a:ext cx="5878287" cy="8817431"/>
          </a:xfrm>
          <a:prstGeom prst="rect">
            <a:avLst/>
          </a:prstGeom>
          <a:solidFill>
            <a:srgbClr val="00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1388099" y="1667826"/>
            <a:ext cx="838800" cy="720000"/>
          </a:xfrm>
          <a:prstGeom prst="rect">
            <a:avLst/>
          </a:prstGeom>
          <a:solidFill>
            <a:srgbClr val="820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2228571" y="1667826"/>
            <a:ext cx="838800" cy="720000"/>
          </a:xfrm>
          <a:prstGeom prst="rect">
            <a:avLst/>
          </a:prstGeom>
          <a:solidFill>
            <a:srgbClr val="FF2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3067371" y="1667826"/>
            <a:ext cx="838800" cy="720000"/>
          </a:xfrm>
          <a:prstGeom prst="rect">
            <a:avLst/>
          </a:prstGeom>
          <a:solidFill>
            <a:srgbClr val="E5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3906171" y="1667826"/>
            <a:ext cx="838800" cy="720000"/>
          </a:xfrm>
          <a:prstGeom prst="rect">
            <a:avLst/>
          </a:prstGeom>
          <a:solidFill>
            <a:srgbClr val="09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744971" y="1667826"/>
            <a:ext cx="838800" cy="720000"/>
          </a:xfrm>
          <a:prstGeom prst="rect">
            <a:avLst/>
          </a:prstGeom>
          <a:solidFill>
            <a:srgbClr val="FF2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5585443" y="1667826"/>
            <a:ext cx="838800" cy="720000"/>
          </a:xfrm>
          <a:prstGeom prst="rect">
            <a:avLst/>
          </a:prstGeom>
          <a:solidFill>
            <a:srgbClr val="D97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9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427" y="2514600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603427" y="3361374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603427" y="4208148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603427" y="5054922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603427" y="5901696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603427" y="6748470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603427" y="7595244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603427" y="8442018"/>
            <a:ext cx="576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958884" y="9517637"/>
            <a:ext cx="720000" cy="6120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3123427" y="9463637"/>
            <a:ext cx="720000" cy="720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2287970" y="9517637"/>
            <a:ext cx="720000" cy="6120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/>
        </p:nvSpPr>
        <p:spPr>
          <a:xfrm>
            <a:off x="1618246" y="1492981"/>
            <a:ext cx="72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lowchart: Delay 15"/>
          <p:cNvSpPr/>
          <p:nvPr/>
        </p:nvSpPr>
        <p:spPr>
          <a:xfrm rot="16200000">
            <a:off x="1857596" y="1546657"/>
            <a:ext cx="241300" cy="612648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/>
          <p:cNvSpPr/>
          <p:nvPr/>
        </p:nvSpPr>
        <p:spPr>
          <a:xfrm>
            <a:off x="2457103" y="1492980"/>
            <a:ext cx="72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/>
          <p:cNvSpPr/>
          <p:nvPr/>
        </p:nvSpPr>
        <p:spPr>
          <a:xfrm>
            <a:off x="2510779" y="1792044"/>
            <a:ext cx="612648" cy="12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/>
          <p:cNvSpPr/>
          <p:nvPr/>
        </p:nvSpPr>
        <p:spPr>
          <a:xfrm>
            <a:off x="3311161" y="1492980"/>
            <a:ext cx="72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ctangle 23"/>
          <p:cNvSpPr/>
          <p:nvPr/>
        </p:nvSpPr>
        <p:spPr>
          <a:xfrm>
            <a:off x="3364837" y="1689459"/>
            <a:ext cx="612648" cy="12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/>
          <p:cNvSpPr/>
          <p:nvPr/>
        </p:nvSpPr>
        <p:spPr>
          <a:xfrm>
            <a:off x="3364837" y="1897429"/>
            <a:ext cx="612648" cy="12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/>
          <p:cNvSpPr/>
          <p:nvPr/>
        </p:nvSpPr>
        <p:spPr>
          <a:xfrm>
            <a:off x="3364837" y="1770655"/>
            <a:ext cx="121313" cy="140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/>
          <p:cNvSpPr/>
          <p:nvPr/>
        </p:nvSpPr>
        <p:spPr>
          <a:xfrm>
            <a:off x="4161254" y="1492980"/>
            <a:ext cx="720000" cy="720000"/>
          </a:xfrm>
          <a:prstGeom prst="rect">
            <a:avLst/>
          </a:prstGeom>
          <a:noFill/>
          <a:ln w="57150" cap="rnd" cmpd="sng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 27"/>
          <p:cNvSpPr/>
          <p:nvPr/>
        </p:nvSpPr>
        <p:spPr>
          <a:xfrm>
            <a:off x="4214930" y="1587859"/>
            <a:ext cx="612648" cy="12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ctangle 28"/>
          <p:cNvSpPr/>
          <p:nvPr/>
        </p:nvSpPr>
        <p:spPr>
          <a:xfrm>
            <a:off x="4214930" y="1795829"/>
            <a:ext cx="612648" cy="12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4214930" y="1669055"/>
            <a:ext cx="121313" cy="140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4214930" y="1996004"/>
            <a:ext cx="612648" cy="12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 31"/>
          <p:cNvSpPr/>
          <p:nvPr/>
        </p:nvSpPr>
        <p:spPr>
          <a:xfrm>
            <a:off x="4214930" y="1869230"/>
            <a:ext cx="121313" cy="140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1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Boschini</dc:creator>
  <cp:lastModifiedBy>Matteo Boschini</cp:lastModifiedBy>
  <cp:revision>5</cp:revision>
  <dcterms:created xsi:type="dcterms:W3CDTF">2017-03-15T14:54:11Z</dcterms:created>
  <dcterms:modified xsi:type="dcterms:W3CDTF">2017-03-15T16:25:26Z</dcterms:modified>
</cp:coreProperties>
</file>