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64" r:id="rId15"/>
    <p:sldId id="278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5" autoAdjust="0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11/09/17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MaterialePresentazione/Scripting.pdf" TargetMode="External"/><Relationship Id="rId5" Type="http://schemas.openxmlformats.org/officeDocument/2006/relationships/hyperlink" Target="MaterialePresentazione/Controller.pdf" TargetMode="External"/><Relationship Id="rId6" Type="http://schemas.openxmlformats.org/officeDocument/2006/relationships/hyperlink" Target="MaterialePresentazione/View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terialePresentazione/Mode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</a:t>
            </a:r>
            <a:r>
              <a:rPr lang="it-IT" sz="2000" b="1" dirty="0"/>
              <a:t>flusso di esecuzione</a:t>
            </a:r>
            <a:r>
              <a:rPr lang="it-IT" sz="2000" dirty="0"/>
              <a:t> viene inizialmente generato da un </a:t>
            </a:r>
            <a:r>
              <a:rPr lang="it-IT" sz="2000" b="1" dirty="0"/>
              <a:t>cappello</a:t>
            </a:r>
            <a:r>
              <a:rPr lang="it-IT" sz="2000" dirty="0"/>
              <a:t> e contiene 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7811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2640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5255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39099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6038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8248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0391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1909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si sposta, arriva al muro e 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</a:t>
            </a:r>
            <a:r>
              <a:rPr lang="it-IT" sz="2000" dirty="0" smtClean="0"/>
              <a:t>calcolo </a:t>
            </a:r>
            <a:r>
              <a:rPr lang="it-IT" sz="2000" dirty="0"/>
              <a:t>del fattoriale (iterativo: non si supporta la creazione di nuovi record di allocazione).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il </a:t>
            </a:r>
            <a:r>
              <a:rPr lang="it-IT" sz="2000" dirty="0" smtClean="0"/>
              <a:t>controller e esempio di impiego del sistema di messaggistica.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Introdurre un sistema di definizione funzioni e gestione dei </a:t>
            </a:r>
            <a:r>
              <a:rPr lang="it-IT" sz="1600" b="1" dirty="0"/>
              <a:t>record di attivazione</a:t>
            </a:r>
            <a:r>
              <a:rPr lang="it-IT" sz="1600" dirty="0"/>
              <a:t>, che consentirebbe, in particolare, la definizione di funzioni ricorsive.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(Windows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/>
              <a:t>elementi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Controlli:</a:t>
            </a:r>
            <a:r>
              <a:rPr lang="it-IT" sz="1600" dirty="0" smtClean="0"/>
              <a:t> in particolare, per </a:t>
            </a:r>
            <a:r>
              <a:rPr lang="it-IT" sz="1600" dirty="0"/>
              <a:t>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25617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48725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</TotalTime>
  <Words>1355</Words>
  <Application>Microsoft Macintosh PowerPoint</Application>
  <PresentationFormat>On-screen Show (4:3)</PresentationFormat>
  <Paragraphs>192</Paragraphs>
  <Slides>24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Retrospect</vt:lpstr>
      <vt:lpstr>ScARtch</vt:lpstr>
      <vt:lpstr>Finalità</vt:lpstr>
      <vt:lpstr>Obiettivi</vt:lpstr>
      <vt:lpstr>Overview</vt:lpstr>
      <vt:lpstr>Sintassi (I)</vt:lpstr>
      <vt:lpstr>Sintassi (II)</vt:lpstr>
      <vt:lpstr>Sintassi (III)</vt:lpstr>
      <vt:lpstr>Sintassi (IV)</vt:lpstr>
      <vt:lpstr>Semantica (I)</vt:lpstr>
      <vt:lpstr>Semantica (II)</vt:lpstr>
      <vt:lpstr>Grammatica visuale (I)</vt:lpstr>
      <vt:lpstr>Grammatica visuale (II)</vt:lpstr>
      <vt:lpstr>Grammatica visuale (III)</vt:lpstr>
      <vt:lpstr>Motore di Valutazione (I)</vt:lpstr>
      <vt:lpstr>Motore di 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96</cp:revision>
  <dcterms:created xsi:type="dcterms:W3CDTF">2017-09-07T14:14:41Z</dcterms:created>
  <dcterms:modified xsi:type="dcterms:W3CDTF">2017-09-11T09:17:18Z</dcterms:modified>
</cp:coreProperties>
</file>