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85" r:id="rId10"/>
    <p:sldId id="272" r:id="rId11"/>
    <p:sldId id="275" r:id="rId12"/>
    <p:sldId id="263" r:id="rId13"/>
    <p:sldId id="276" r:id="rId14"/>
    <p:sldId id="277" r:id="rId15"/>
    <p:sldId id="278" r:id="rId16"/>
    <p:sldId id="264" r:id="rId17"/>
    <p:sldId id="265" r:id="rId18"/>
    <p:sldId id="266" r:id="rId19"/>
    <p:sldId id="280" r:id="rId20"/>
    <p:sldId id="281" r:id="rId21"/>
    <p:sldId id="282" r:id="rId22"/>
    <p:sldId id="284" r:id="rId23"/>
    <p:sldId id="283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1" autoAdjust="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11/09/17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MaterialePresentazione/Scripting.pdf" TargetMode="External"/><Relationship Id="rId5" Type="http://schemas.openxmlformats.org/officeDocument/2006/relationships/hyperlink" Target="MaterialePresentazione/Controller.pdf" TargetMode="External"/><Relationship Id="rId6" Type="http://schemas.openxmlformats.org/officeDocument/2006/relationships/hyperlink" Target="MaterialePresentazione/View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terialePresentazione/Model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Messaggi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In Play Mode, sotto determinate condizioni (es. cappello), viene generato un</a:t>
            </a:r>
            <a:r>
              <a:rPr lang="it-IT" sz="2000" dirty="0" smtClean="0"/>
              <a:t> </a:t>
            </a:r>
            <a:r>
              <a:rPr lang="it-IT" sz="2000" b="1" dirty="0"/>
              <a:t>flusso di </a:t>
            </a:r>
            <a:r>
              <a:rPr lang="it-IT" sz="2000" b="1" dirty="0" smtClean="0"/>
              <a:t>esecuzione</a:t>
            </a:r>
            <a:r>
              <a:rPr lang="it-IT" sz="2000" dirty="0" smtClean="0"/>
              <a:t>, </a:t>
            </a:r>
            <a:r>
              <a:rPr lang="it-IT" sz="2000" dirty="0" smtClean="0"/>
              <a:t>che </a:t>
            </a:r>
            <a:r>
              <a:rPr lang="it-IT" sz="2000" dirty="0" smtClean="0"/>
              <a:t>contiene </a:t>
            </a:r>
            <a:r>
              <a:rPr lang="it-IT" sz="2000" dirty="0"/>
              <a:t>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9462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4291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6906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40750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7689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9899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2042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3560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(</a:t>
            </a:r>
            <a:r>
              <a:rPr lang="en-US" dirty="0" smtClean="0"/>
              <a:t>II)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</a:t>
            </a:r>
            <a:r>
              <a:rPr lang="it-IT" sz="2000"/>
              <a:t>si </a:t>
            </a:r>
            <a:r>
              <a:rPr lang="it-IT" sz="2000" smtClean="0"/>
              <a:t>sposta e </a:t>
            </a:r>
            <a:r>
              <a:rPr lang="it-IT" sz="2000" dirty="0"/>
              <a:t>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</a:t>
            </a:r>
            <a:r>
              <a:rPr lang="it-IT" sz="2000" dirty="0" smtClean="0"/>
              <a:t>calcolo </a:t>
            </a:r>
            <a:r>
              <a:rPr lang="it-IT" sz="2000" dirty="0"/>
              <a:t>del fattoriale (iterativo: non si supporta la creazione di nuovi record di allocazione).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</a:t>
            </a:r>
            <a:r>
              <a:rPr lang="it-IT" sz="2000" dirty="0" smtClean="0"/>
              <a:t>controller e esempio di impiego del sistema di messaggistica.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funzioni e gestione dei </a:t>
            </a:r>
            <a:r>
              <a:rPr lang="it-IT" sz="1600" b="1" dirty="0"/>
              <a:t>record di attivazione</a:t>
            </a:r>
            <a:r>
              <a:rPr lang="it-IT" sz="1600" dirty="0"/>
              <a:t>, che consentirebbe, in particolare, la definizione di funzioni ricorsive.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 smtClean="0"/>
              <a:t>blocchi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Controlli:</a:t>
            </a:r>
            <a:r>
              <a:rPr lang="it-IT" sz="1600" dirty="0" smtClean="0"/>
              <a:t> in particolare, per </a:t>
            </a:r>
            <a:r>
              <a:rPr lang="it-IT" sz="1600" dirty="0"/>
              <a:t>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di Scripting (I)</a:t>
            </a:r>
            <a:endParaRPr lang="it-I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 </a:t>
            </a:r>
            <a:r>
              <a:rPr lang="it-IT" dirty="0"/>
              <a:t>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Alcuni </a:t>
            </a:r>
            <a:r>
              <a:rPr lang="it-IT" sz="2000" dirty="0"/>
              <a:t>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53303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28913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687</TotalTime>
  <Words>1411</Words>
  <Application>Microsoft Macintosh PowerPoint</Application>
  <PresentationFormat>On-screen Show (4:3)</PresentationFormat>
  <Paragraphs>204</Paragraphs>
  <Slides>25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Elementi di Scripting (I)</vt:lpstr>
      <vt:lpstr>Elementi di Scripting (II)</vt:lpstr>
      <vt:lpstr>Elementi di Scripting (III)</vt:lpstr>
      <vt:lpstr>Elementi di Scripting (IV)</vt:lpstr>
      <vt:lpstr>Elementi di Scripting (IV)</vt:lpstr>
      <vt:lpstr>Scoping</vt:lpstr>
      <vt:lpstr>Messaggi</vt:lpstr>
      <vt:lpstr>Grammatica visuale (I)</vt:lpstr>
      <vt:lpstr>Grammatica visuale (II)</vt:lpstr>
      <vt:lpstr>Grammatica visuale (III)</vt:lpstr>
      <vt:lpstr>Valutazione (I)</vt:lpstr>
      <vt:lpstr>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103</cp:revision>
  <dcterms:created xsi:type="dcterms:W3CDTF">2017-09-07T14:14:41Z</dcterms:created>
  <dcterms:modified xsi:type="dcterms:W3CDTF">2017-09-11T09:57:00Z</dcterms:modified>
</cp:coreProperties>
</file>