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05/08/2017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383956" y="3220994"/>
            <a:ext cx="1037967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472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29</cp:revision>
  <dcterms:created xsi:type="dcterms:W3CDTF">2017-08-05T07:40:30Z</dcterms:created>
  <dcterms:modified xsi:type="dcterms:W3CDTF">2017-08-05T15:55:08Z</dcterms:modified>
</cp:coreProperties>
</file>