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  <a:p>
            <a:r>
              <a:rPr lang="it-IT" dirty="0"/>
              <a:t>Premendo l’analogico, si tira fuori la tastiera (per </a:t>
            </a:r>
            <a:r>
              <a:rPr lang="it-IT" dirty="0" err="1"/>
              <a:t>semplicita’</a:t>
            </a:r>
            <a:r>
              <a:rPr lang="it-IT" dirty="0"/>
              <a:t>, solo una).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968808" y="3220994"/>
            <a:ext cx="453115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Add</a:t>
            </a:r>
          </a:p>
          <a:p>
            <a:pPr algn="ctr"/>
            <a:r>
              <a:rPr lang="it-IT" sz="1050" dirty="0"/>
              <a:t>Actor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79471F-4455-4630-B260-D937F8C76EAF}"/>
              </a:ext>
            </a:extLst>
          </p:cNvPr>
          <p:cNvSpPr/>
          <p:nvPr/>
        </p:nvSpPr>
        <p:spPr>
          <a:xfrm>
            <a:off x="1400397" y="3223057"/>
            <a:ext cx="453115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Show Timer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B5AB83-24E1-49FE-BE58-5676BF1D9934}"/>
              </a:ext>
            </a:extLst>
          </p:cNvPr>
          <p:cNvSpPr/>
          <p:nvPr/>
        </p:nvSpPr>
        <p:spPr>
          <a:xfrm>
            <a:off x="5103192" y="122946"/>
            <a:ext cx="6763688" cy="204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DDF2C-8B3A-48AF-8575-1BBE54B21C8F}"/>
              </a:ext>
            </a:extLst>
          </p:cNvPr>
          <p:cNvSpPr/>
          <p:nvPr/>
        </p:nvSpPr>
        <p:spPr>
          <a:xfrm>
            <a:off x="5103192" y="122946"/>
            <a:ext cx="6763688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Variabili di Actor1 (Globali)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0CE20-81BC-4491-82DB-A6AF0EDBA8AB}"/>
              </a:ext>
            </a:extLst>
          </p:cNvPr>
          <p:cNvSpPr txBox="1"/>
          <p:nvPr/>
        </p:nvSpPr>
        <p:spPr>
          <a:xfrm>
            <a:off x="5103192" y="455878"/>
            <a:ext cx="6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r>
              <a:rPr lang="it-IT" dirty="0"/>
              <a:t>		Value		</a:t>
            </a:r>
            <a:r>
              <a:rPr lang="it-IT" dirty="0" err="1"/>
              <a:t>Type</a:t>
            </a:r>
            <a:r>
              <a:rPr lang="it-IT" dirty="0"/>
              <a:t>	Monitor      Delete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55ABB-B103-4B16-AB7A-A366F3657F6A}"/>
              </a:ext>
            </a:extLst>
          </p:cNvPr>
          <p:cNvSpPr/>
          <p:nvPr/>
        </p:nvSpPr>
        <p:spPr>
          <a:xfrm>
            <a:off x="5207181" y="834771"/>
            <a:ext cx="1691459" cy="290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8BF270-55F6-4BDC-A5F5-124128BD429C}"/>
              </a:ext>
            </a:extLst>
          </p:cNvPr>
          <p:cNvSpPr/>
          <p:nvPr/>
        </p:nvSpPr>
        <p:spPr>
          <a:xfrm>
            <a:off x="7002629" y="834771"/>
            <a:ext cx="1691459" cy="290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8A70C-2602-4882-9510-D759A335AFC6}"/>
              </a:ext>
            </a:extLst>
          </p:cNvPr>
          <p:cNvSpPr/>
          <p:nvPr/>
        </p:nvSpPr>
        <p:spPr>
          <a:xfrm>
            <a:off x="8816563" y="807637"/>
            <a:ext cx="863600" cy="34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4D45F-A51D-4EB2-A2FE-94C41E0B4C8A}"/>
              </a:ext>
            </a:extLst>
          </p:cNvPr>
          <p:cNvSpPr/>
          <p:nvPr/>
        </p:nvSpPr>
        <p:spPr>
          <a:xfrm>
            <a:off x="17272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algn="ctr"/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  <a:p>
            <a:pPr algn="ctr"/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42D342-341C-42D8-9459-F0F4AA858246}"/>
              </a:ext>
            </a:extLst>
          </p:cNvPr>
          <p:cNvSpPr/>
          <p:nvPr/>
        </p:nvSpPr>
        <p:spPr>
          <a:xfrm>
            <a:off x="396240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600" dirty="0"/>
              <a:t>Add</a:t>
            </a:r>
          </a:p>
          <a:p>
            <a:pPr algn="ctr"/>
            <a:r>
              <a:rPr lang="it-IT" sz="9600" dirty="0"/>
              <a:t>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AEE78-503D-402F-896B-0E6CE29282D2}"/>
              </a:ext>
            </a:extLst>
          </p:cNvPr>
          <p:cNvSpPr/>
          <p:nvPr/>
        </p:nvSpPr>
        <p:spPr>
          <a:xfrm>
            <a:off x="775208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600" dirty="0"/>
              <a:t>Show</a:t>
            </a:r>
          </a:p>
          <a:p>
            <a:pPr algn="ctr"/>
            <a:r>
              <a:rPr lang="it-IT" sz="9600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77459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4D45F-A51D-4EB2-A2FE-94C41E0B4C8A}"/>
              </a:ext>
            </a:extLst>
          </p:cNvPr>
          <p:cNvSpPr/>
          <p:nvPr/>
        </p:nvSpPr>
        <p:spPr>
          <a:xfrm>
            <a:off x="17272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dirty="0"/>
              <a:t>List</a:t>
            </a:r>
          </a:p>
          <a:p>
            <a:pPr algn="ctr"/>
            <a:r>
              <a:rPr lang="it-IT" sz="7200" dirty="0"/>
              <a:t>Global</a:t>
            </a:r>
          </a:p>
          <a:p>
            <a:pPr algn="ctr"/>
            <a:r>
              <a:rPr lang="it-IT" sz="7200" dirty="0"/>
              <a:t>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F852-C8C3-4CF0-A270-D664A5B9F095}"/>
              </a:ext>
            </a:extLst>
          </p:cNvPr>
          <p:cNvSpPr/>
          <p:nvPr/>
        </p:nvSpPr>
        <p:spPr>
          <a:xfrm>
            <a:off x="400304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algn="ctr"/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</a:p>
          <a:p>
            <a:pPr algn="ctr"/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576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73AA-55D1-4E50-9AD6-E042E94F7664}"/>
              </a:ext>
            </a:extLst>
          </p:cNvPr>
          <p:cNvSpPr/>
          <p:nvPr/>
        </p:nvSpPr>
        <p:spPr>
          <a:xfrm>
            <a:off x="2125934" y="288605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1234657890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A68DA-6C63-48ED-BE16-CB3F27BC7D04}"/>
              </a:ext>
            </a:extLst>
          </p:cNvPr>
          <p:cNvSpPr/>
          <p:nvPr/>
        </p:nvSpPr>
        <p:spPr>
          <a:xfrm>
            <a:off x="2113234" y="356169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QWERTYUIOP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85941-73ED-433B-A06D-5E49E5BC4A13}"/>
              </a:ext>
            </a:extLst>
          </p:cNvPr>
          <p:cNvSpPr/>
          <p:nvPr/>
        </p:nvSpPr>
        <p:spPr>
          <a:xfrm>
            <a:off x="1746114" y="4290209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ASDFGHJKL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96B1-D91A-4AF8-A173-DFDBB68482F9}"/>
              </a:ext>
            </a:extLst>
          </p:cNvPr>
          <p:cNvSpPr/>
          <p:nvPr/>
        </p:nvSpPr>
        <p:spPr>
          <a:xfrm>
            <a:off x="1374094" y="5012184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ZXCVBNM.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3975F-C33A-44B4-B9E8-81F96639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45" y="4536403"/>
            <a:ext cx="627990" cy="43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6E24E-D51A-4DE0-ADED-4DD6DABF00AD}"/>
              </a:ext>
            </a:extLst>
          </p:cNvPr>
          <p:cNvSpPr txBox="1"/>
          <p:nvPr/>
        </p:nvSpPr>
        <p:spPr>
          <a:xfrm>
            <a:off x="8065840" y="5243016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ucida Console" panose="020B0609040504020204" pitchFamily="49" charset="0"/>
              </a:rPr>
              <a:t>Confirm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2662665-0C41-4E37-9BB5-5400846D05A5}"/>
              </a:ext>
            </a:extLst>
          </p:cNvPr>
          <p:cNvSpPr/>
          <p:nvPr/>
        </p:nvSpPr>
        <p:spPr>
          <a:xfrm>
            <a:off x="1228066" y="1009849"/>
            <a:ext cx="4309133" cy="44257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59" y="849312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A3379D-36CC-4715-AFB2-BB6A9CDB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54000"/>
            <a:ext cx="3606800" cy="22809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8E6DC-96EC-4645-921D-3244127AD2A7}"/>
              </a:ext>
            </a:extLst>
          </p:cNvPr>
          <p:cNvSpPr/>
          <p:nvPr/>
        </p:nvSpPr>
        <p:spPr>
          <a:xfrm>
            <a:off x="4808552" y="376946"/>
            <a:ext cx="6763688" cy="204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EA3401-EBDE-4FF5-8B2B-CD676CA8515D}"/>
              </a:ext>
            </a:extLst>
          </p:cNvPr>
          <p:cNvSpPr/>
          <p:nvPr/>
        </p:nvSpPr>
        <p:spPr>
          <a:xfrm>
            <a:off x="4808552" y="376946"/>
            <a:ext cx="6763688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Features of Actor1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5748E-9DD6-42FE-B707-044CF33491A4}"/>
              </a:ext>
            </a:extLst>
          </p:cNvPr>
          <p:cNvSpPr txBox="1"/>
          <p:nvPr/>
        </p:nvSpPr>
        <p:spPr>
          <a:xfrm>
            <a:off x="4808552" y="709878"/>
            <a:ext cx="6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  <a:p>
            <a:r>
              <a:rPr lang="it-IT" dirty="0"/>
              <a:t>Position</a:t>
            </a:r>
          </a:p>
          <a:p>
            <a:r>
              <a:rPr lang="it-IT" dirty="0" err="1"/>
              <a:t>Rotation</a:t>
            </a:r>
            <a:endParaRPr lang="it-IT" dirty="0"/>
          </a:p>
          <a:p>
            <a:r>
              <a:rPr lang="it-IT" dirty="0"/>
              <a:t>Scale</a:t>
            </a:r>
          </a:p>
          <a:p>
            <a:r>
              <a:rPr lang="it-IT" dirty="0"/>
              <a:t>Volume</a:t>
            </a:r>
          </a:p>
          <a:p>
            <a:r>
              <a:rPr lang="it-IT" dirty="0"/>
              <a:t>Message</a:t>
            </a:r>
          </a:p>
          <a:p>
            <a:r>
              <a:rPr lang="it-IT" dirty="0"/>
              <a:t> - </a:t>
            </a:r>
            <a:r>
              <a:rPr lang="it-IT" dirty="0" err="1"/>
              <a:t>visible</a:t>
            </a:r>
            <a:r>
              <a:rPr lang="it-IT" dirty="0"/>
              <a:t>? [bottone switch]</a:t>
            </a:r>
          </a:p>
          <a:p>
            <a:r>
              <a:rPr lang="it-IT" dirty="0"/>
              <a:t>Model		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3CF35-75B0-4858-AEE9-75E0524D5CF5}"/>
              </a:ext>
            </a:extLst>
          </p:cNvPr>
          <p:cNvSpPr/>
          <p:nvPr/>
        </p:nvSpPr>
        <p:spPr>
          <a:xfrm>
            <a:off x="5613581" y="742312"/>
            <a:ext cx="1691459" cy="290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CDBA5-22CB-4C05-BE13-8F2846C680DB}"/>
              </a:ext>
            </a:extLst>
          </p:cNvPr>
          <p:cNvSpPr/>
          <p:nvPr/>
        </p:nvSpPr>
        <p:spPr>
          <a:xfrm>
            <a:off x="6707989" y="1088771"/>
            <a:ext cx="1691459" cy="290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904933-E787-4EA3-AABF-EE5507A57D0C}"/>
              </a:ext>
            </a:extLst>
          </p:cNvPr>
          <p:cNvSpPr/>
          <p:nvPr/>
        </p:nvSpPr>
        <p:spPr>
          <a:xfrm>
            <a:off x="8521923" y="1061637"/>
            <a:ext cx="863600" cy="34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66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C091EC7-75DF-420F-8068-19128D8DACE5}"/>
              </a:ext>
            </a:extLst>
          </p:cNvPr>
          <p:cNvSpPr/>
          <p:nvPr/>
        </p:nvSpPr>
        <p:spPr>
          <a:xfrm rot="10800000">
            <a:off x="6555971" y="2569901"/>
            <a:ext cx="370226" cy="319160"/>
          </a:xfrm>
          <a:prstGeom prst="triangl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76151-3EC2-4EAC-925F-688CC153BE08}"/>
              </a:ext>
            </a:extLst>
          </p:cNvPr>
          <p:cNvSpPr/>
          <p:nvPr/>
        </p:nvSpPr>
        <p:spPr>
          <a:xfrm>
            <a:off x="5814060" y="3093720"/>
            <a:ext cx="5946140" cy="59461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095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un </a:t>
            </a:r>
            <a:r>
              <a:rPr lang="it-IT"/>
              <a:t>altro blocco </a:t>
            </a:r>
            <a:r>
              <a:rPr lang="it-IT" dirty="0"/>
              <a:t>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80BC1-6F90-4C9F-8B11-3F2EE62AC56F}"/>
              </a:ext>
            </a:extLst>
          </p:cNvPr>
          <p:cNvSpPr/>
          <p:nvPr/>
        </p:nvSpPr>
        <p:spPr>
          <a:xfrm>
            <a:off x="1537032" y="3689944"/>
            <a:ext cx="3010927" cy="204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9DA0B-3F15-4DDD-8DF6-DC631809DE22}"/>
              </a:ext>
            </a:extLst>
          </p:cNvPr>
          <p:cNvSpPr/>
          <p:nvPr/>
        </p:nvSpPr>
        <p:spPr>
          <a:xfrm>
            <a:off x="1537032" y="3689944"/>
            <a:ext cx="3010927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Variabile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6A10-8187-452E-9544-89DC733EDF53}"/>
              </a:ext>
            </a:extLst>
          </p:cNvPr>
          <p:cNvSpPr txBox="1"/>
          <p:nvPr/>
        </p:nvSpPr>
        <p:spPr>
          <a:xfrm>
            <a:off x="1537033" y="4011828"/>
            <a:ext cx="301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Scope: </a:t>
            </a:r>
            <a:r>
              <a:rPr lang="it-IT" dirty="0" err="1">
                <a:solidFill>
                  <a:srgbClr val="FF0000"/>
                </a:solidFill>
              </a:rPr>
              <a:t>local</a:t>
            </a:r>
            <a:r>
              <a:rPr lang="it-IT" dirty="0"/>
              <a:t> to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Actor 1</a:t>
            </a:r>
          </a:p>
          <a:p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>
                <a:solidFill>
                  <a:srgbClr val="FF0000"/>
                </a:solidFill>
              </a:rPr>
              <a:t>BOOL</a:t>
            </a:r>
          </a:p>
          <a:p>
            <a:pPr algn="ctr"/>
            <a:r>
              <a:rPr lang="it-IT" sz="5400" dirty="0"/>
              <a:t>TRUE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7DBFF-BAAE-4AAD-AFF1-9CB7029CBB5F}"/>
              </a:ext>
            </a:extLst>
          </p:cNvPr>
          <p:cNvSpPr/>
          <p:nvPr/>
        </p:nvSpPr>
        <p:spPr>
          <a:xfrm>
            <a:off x="1537032" y="3689945"/>
            <a:ext cx="3010927" cy="1217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15BF9-3359-4F36-BEDA-C6E0E06435E9}"/>
              </a:ext>
            </a:extLst>
          </p:cNvPr>
          <p:cNvSpPr/>
          <p:nvPr/>
        </p:nvSpPr>
        <p:spPr>
          <a:xfrm>
            <a:off x="1537032" y="3689944"/>
            <a:ext cx="3010927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15325-7F95-4A64-A4ED-AE13DD2292EF}"/>
              </a:ext>
            </a:extLst>
          </p:cNvPr>
          <p:cNvSpPr txBox="1"/>
          <p:nvPr/>
        </p:nvSpPr>
        <p:spPr>
          <a:xfrm>
            <a:off x="1537033" y="4011828"/>
            <a:ext cx="3010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/>
              <a:t>3.00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537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48</cp:revision>
  <dcterms:created xsi:type="dcterms:W3CDTF">2017-08-05T07:40:30Z</dcterms:created>
  <dcterms:modified xsi:type="dcterms:W3CDTF">2017-08-12T10:38:00Z</dcterms:modified>
</cp:coreProperties>
</file>