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734F-A64D-4353-A2A4-0ACAC5E6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DF71-C852-46D0-9463-FBEB7D6D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F82-FAB1-4274-99C0-75502703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73C-13ED-4743-BDB9-B442944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4B5-AA44-4EAA-B310-6567DBD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1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760-E8C3-4E87-8586-9B374A9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FD98-CCC8-4EDE-80DC-805E1855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BC4C-628B-46AF-8BC4-B95A7C4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74F-22F8-421F-9358-FDC575F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FB26-236E-4664-BDB3-7BD4F26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3C925-4F01-4E2C-AC85-43FFC887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0B60-6C0C-4A61-B241-4C7E1EBD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42B-FB89-4BFA-BFCD-25EB361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F36D-1829-4DA6-87D9-C888A32A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94A8-6716-404B-B7A4-167A5EA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728-2711-4CEE-BAF2-75BCE3AC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3B7-7CCD-4FBE-BC31-65319797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B65D-C9F8-4064-A7DB-9AC8C4BE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357F-F221-4B47-89BF-EAA3F31A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190C-06A7-48D8-9D50-E0C6EAD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0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1C62-1C9F-4593-AE7D-401DBFC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4DA-0CB5-4CF2-85D5-014F6690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4A26-2629-4717-A03D-3E7AF2D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0E8-AB8A-4D48-96CB-C1CF570A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0A52-362B-4A3D-8BD0-19C551E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E71C-471B-4F59-AC78-D765265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E2E8-81AC-4FD6-8E01-E06D3923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4427-7E90-4808-9C0B-75121D869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C7CF-E1EA-4BEE-AE29-8D4AAC35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E2A8-D04E-499B-98A5-EB7D6B8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DB9D-6EAC-4C6B-A8DB-14C0D16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3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DE0-D905-4F99-A0F5-388E647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61D4-07E3-4ADC-86C3-B026A1D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B683-2EDD-4C2C-8294-939F25A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CC9-0BB5-4FE9-932D-C9AA341E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726B1-946F-4A6B-AC19-9DEF5791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E4567-70BC-4588-8EFB-8770AA0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9F508-B39E-4ADF-AC64-335C1B19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9DD6-CE1C-4EB5-AF62-FB28B458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1B5-1745-4C3B-9F99-5325DE56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B8C77-30FB-4C12-9E65-8B1E97F8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856D-26F3-45C8-A630-9620588E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739B-D300-48BF-A64D-B5D0365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116-7972-4806-A550-EE1E02B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BFE5-EE94-4647-9FE0-46B80C7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29E1-A923-4BE5-8E40-4C02A74D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1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24C-9B4F-45B0-848E-EC33BB3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C95-5939-4BB0-A9AA-E2D04B31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C620-4D17-4263-B8E5-5A95E2FA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91C3-318C-4F44-8D84-AEE3C68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5721-A4AA-4587-8388-5A2C07CD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F4C0-CDE7-4B67-BB9A-43F966F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0A4-B84C-46F9-B40D-617715B8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7BEE4-B974-421F-A67E-0141BF730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59CA-7B55-4B0D-9674-8730D392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D262-708E-41A3-879E-C8C3CD1F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6D6D-B40F-431E-A299-EDB8B670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EF5-AA3E-4473-910A-CC53E4F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46CC-AE57-452C-A34D-6E901A3E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E74-3B7A-4CDB-8007-D924EB8A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C96-437F-499C-8557-9820FD0B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67BA-9CF1-48B0-BA9D-7DB2A7FE6C8C}" type="datetimeFigureOut">
              <a:rPr lang="it-IT" smtClean="0"/>
              <a:t>09/08/2017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0B35-4D2F-4EB4-BC46-04C8E4D5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1185-1EF3-4367-8F14-AE84E1B0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2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791-AF88-4903-9CD2-93516BE7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4357673"/>
            <a:ext cx="11944864" cy="23876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Actor</a:t>
            </a:r>
            <a:br>
              <a:rPr lang="it-IT" dirty="0"/>
            </a:br>
            <a:r>
              <a:rPr lang="it-IT" dirty="0"/>
              <a:t>option</a:t>
            </a:r>
            <a:br>
              <a:rPr lang="it-IT" dirty="0"/>
            </a:br>
            <a:r>
              <a:rPr lang="it-IT" dirty="0" err="1"/>
              <a:t>block</a:t>
            </a:r>
            <a:br>
              <a:rPr lang="it-IT" dirty="0"/>
            </a:br>
            <a:r>
              <a:rPr lang="it-IT" dirty="0" err="1"/>
              <a:t>reference</a:t>
            </a:r>
            <a:br>
              <a:rPr lang="it-IT" dirty="0"/>
            </a:br>
            <a:r>
              <a:rPr lang="it-IT" dirty="0" err="1"/>
              <a:t>hat</a:t>
            </a:r>
            <a:br>
              <a:rPr lang="it-IT" dirty="0"/>
            </a:br>
            <a:r>
              <a:rPr lang="it-IT" dirty="0" err="1"/>
              <a:t>variable</a:t>
            </a:r>
            <a:br>
              <a:rPr lang="it-IT" dirty="0"/>
            </a:br>
            <a:r>
              <a:rPr lang="it-IT" dirty="0"/>
              <a:t>timer</a:t>
            </a:r>
            <a:br>
              <a:rPr lang="it-IT" dirty="0"/>
            </a:br>
            <a:r>
              <a:rPr lang="it-IT" dirty="0" err="1"/>
              <a:t>inputdevice</a:t>
            </a:r>
            <a:br>
              <a:rPr lang="it-IT" dirty="0"/>
            </a:b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sz="4900" dirty="0"/>
              <a:t>(pulsanti play mode e lista </a:t>
            </a:r>
            <a:r>
              <a:rPr lang="it-IT" sz="4900" dirty="0" err="1"/>
              <a:t>var</a:t>
            </a:r>
            <a:r>
              <a:rPr lang="it-IT" sz="49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1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3130345" y="2022728"/>
            <a:ext cx="149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pulsanti selezionabili con il raggio blu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A4192EB-0212-42C6-B452-049A33EF4E66}"/>
              </a:ext>
            </a:extLst>
          </p:cNvPr>
          <p:cNvSpPr/>
          <p:nvPr/>
        </p:nvSpPr>
        <p:spPr>
          <a:xfrm>
            <a:off x="1268627" y="1672281"/>
            <a:ext cx="1746422" cy="24713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BF1380-2F8E-4E38-9165-0BAAC3351670}"/>
              </a:ext>
            </a:extLst>
          </p:cNvPr>
          <p:cNvSpPr/>
          <p:nvPr/>
        </p:nvSpPr>
        <p:spPr>
          <a:xfrm>
            <a:off x="1383957" y="2298358"/>
            <a:ext cx="469557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Change</a:t>
            </a:r>
            <a:endParaRPr lang="it-IT" sz="1050" dirty="0"/>
          </a:p>
          <a:p>
            <a:pPr algn="ctr"/>
            <a:r>
              <a:rPr lang="it-IT" sz="1050" dirty="0"/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111E79-3930-4E29-BF10-9EC836D72B4F}"/>
              </a:ext>
            </a:extLst>
          </p:cNvPr>
          <p:cNvSpPr/>
          <p:nvPr/>
        </p:nvSpPr>
        <p:spPr>
          <a:xfrm>
            <a:off x="1383956" y="3220994"/>
            <a:ext cx="1037967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List Global </a:t>
            </a:r>
            <a:r>
              <a:rPr lang="it-IT" sz="1050" dirty="0" err="1"/>
              <a:t>Variables</a:t>
            </a:r>
            <a:endParaRPr lang="it-IT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CD72C-2A92-4902-BA6C-FCAF331ECB77}"/>
              </a:ext>
            </a:extLst>
          </p:cNvPr>
          <p:cNvSpPr/>
          <p:nvPr/>
        </p:nvSpPr>
        <p:spPr>
          <a:xfrm>
            <a:off x="4736756" y="2367618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70D9C-DB60-4F9E-84CD-223F15B0AEEC}"/>
              </a:ext>
            </a:extLst>
          </p:cNvPr>
          <p:cNvSpPr txBox="1"/>
          <p:nvPr/>
        </p:nvSpPr>
        <p:spPr>
          <a:xfrm>
            <a:off x="4852051" y="2476155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815A38-8FA4-4EAE-83AB-A28C392CC02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21923" y="3591697"/>
            <a:ext cx="2314833" cy="5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489-40BF-4E64-94D4-89118BA0BF4C}"/>
              </a:ext>
            </a:extLst>
          </p:cNvPr>
          <p:cNvSpPr txBox="1"/>
          <p:nvPr/>
        </p:nvSpPr>
        <p:spPr>
          <a:xfrm>
            <a:off x="1421027" y="1274117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mostra la </a:t>
            </a:r>
            <a:r>
              <a:rPr lang="it-IT" dirty="0" err="1"/>
              <a:t>playarea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7E771F-2D87-46DE-AC07-C8BCA8B5F79A}"/>
              </a:ext>
            </a:extLst>
          </p:cNvPr>
          <p:cNvSpPr/>
          <p:nvPr/>
        </p:nvSpPr>
        <p:spPr>
          <a:xfrm>
            <a:off x="1968808" y="2294240"/>
            <a:ext cx="453115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Add</a:t>
            </a:r>
            <a:endParaRPr lang="it-IT" sz="1050" dirty="0"/>
          </a:p>
          <a:p>
            <a:pPr algn="ctr"/>
            <a:r>
              <a:rPr lang="it-IT" sz="1050" dirty="0" err="1"/>
              <a:t>Actor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43969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FB73AA-55D1-4E50-9AD6-E042E94F7664}"/>
              </a:ext>
            </a:extLst>
          </p:cNvPr>
          <p:cNvSpPr/>
          <p:nvPr/>
        </p:nvSpPr>
        <p:spPr>
          <a:xfrm>
            <a:off x="2125934" y="288605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1234657890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A68DA-6C63-48ED-BE16-CB3F27BC7D04}"/>
              </a:ext>
            </a:extLst>
          </p:cNvPr>
          <p:cNvSpPr/>
          <p:nvPr/>
        </p:nvSpPr>
        <p:spPr>
          <a:xfrm>
            <a:off x="2113234" y="356169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QWERTYUIOP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85941-73ED-433B-A06D-5E49E5BC4A13}"/>
              </a:ext>
            </a:extLst>
          </p:cNvPr>
          <p:cNvSpPr/>
          <p:nvPr/>
        </p:nvSpPr>
        <p:spPr>
          <a:xfrm>
            <a:off x="1746114" y="4290209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ASDFGHJKL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796B1-D91A-4AF8-A173-DFDBB68482F9}"/>
              </a:ext>
            </a:extLst>
          </p:cNvPr>
          <p:cNvSpPr/>
          <p:nvPr/>
        </p:nvSpPr>
        <p:spPr>
          <a:xfrm>
            <a:off x="1374094" y="5012184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ZXCVBNM.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3975F-C33A-44B4-B9E8-81F96639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45" y="4536403"/>
            <a:ext cx="627990" cy="439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96E24E-D51A-4DE0-ADED-4DD6DABF00AD}"/>
              </a:ext>
            </a:extLst>
          </p:cNvPr>
          <p:cNvSpPr txBox="1"/>
          <p:nvPr/>
        </p:nvSpPr>
        <p:spPr>
          <a:xfrm>
            <a:off x="8065840" y="5243016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Lucida Console" panose="020B0609040504020204" pitchFamily="49" charset="0"/>
              </a:rPr>
              <a:t>Confirm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2662665-0C41-4E37-9BB5-5400846D05A5}"/>
              </a:ext>
            </a:extLst>
          </p:cNvPr>
          <p:cNvSpPr/>
          <p:nvPr/>
        </p:nvSpPr>
        <p:spPr>
          <a:xfrm>
            <a:off x="1228066" y="1009849"/>
            <a:ext cx="4309133" cy="44257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1" y="522495"/>
            <a:ext cx="7240249" cy="4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Position   [ ] [ ] [ ]</a:t>
            </a:r>
          </a:p>
          <a:p>
            <a:r>
              <a:rPr lang="it-IT" dirty="0" err="1"/>
              <a:t>Rotation</a:t>
            </a:r>
            <a:r>
              <a:rPr lang="it-IT" dirty="0"/>
              <a:t>   [ ] [ ] [ ]</a:t>
            </a:r>
            <a:br>
              <a:rPr lang="it-IT" dirty="0"/>
            </a:br>
            <a:r>
              <a:rPr lang="it-IT" dirty="0"/>
              <a:t>Scale [ ]</a:t>
            </a:r>
            <a:br>
              <a:rPr lang="it-IT" dirty="0"/>
            </a:br>
            <a:r>
              <a:rPr lang="it-IT" dirty="0"/>
              <a:t>Volume [ ]</a:t>
            </a:r>
            <a:br>
              <a:rPr lang="it-IT" dirty="0"/>
            </a:br>
            <a:r>
              <a:rPr lang="it-IT" dirty="0"/>
              <a:t>Message [           ]</a:t>
            </a:r>
            <a:br>
              <a:rPr lang="it-IT" dirty="0"/>
            </a:br>
            <a:r>
              <a:rPr lang="it-IT" dirty="0"/>
              <a:t>   - </a:t>
            </a:r>
            <a:r>
              <a:rPr lang="it-IT" dirty="0" err="1"/>
              <a:t>visible</a:t>
            </a:r>
            <a:r>
              <a:rPr lang="it-IT" dirty="0"/>
              <a:t> [ ]</a:t>
            </a:r>
          </a:p>
          <a:p>
            <a:r>
              <a:rPr lang="it-IT" dirty="0"/>
              <a:t>Model {</a:t>
            </a:r>
            <a:r>
              <a:rPr lang="it-IT" dirty="0" err="1"/>
              <a:t>img</a:t>
            </a:r>
            <a:r>
              <a:rPr lang="it-IT" dirty="0"/>
              <a:t>} </a:t>
            </a:r>
            <a:r>
              <a:rPr lang="it-IT" dirty="0" err="1"/>
              <a:t>Choose</a:t>
            </a:r>
            <a:r>
              <a:rPr lang="it-IT" dirty="0"/>
              <a:t> &gt;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6614983" y="123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Colore della finestra verde se attivo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9904C0-97CA-4AAD-9954-EF14748E00FD}"/>
              </a:ext>
            </a:extLst>
          </p:cNvPr>
          <p:cNvSpPr/>
          <p:nvPr/>
        </p:nvSpPr>
        <p:spPr>
          <a:xfrm>
            <a:off x="4662616" y="3838832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Nascondi 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4CE779-89C5-4D1B-8FB5-0BCFFA6675AD}"/>
              </a:ext>
            </a:extLst>
          </p:cNvPr>
          <p:cNvSpPr/>
          <p:nvPr/>
        </p:nvSpPr>
        <p:spPr>
          <a:xfrm>
            <a:off x="6671973" y="3828460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Elenco Variabili Locali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0EF-8356-4491-9C2F-0B2B99F800B0}"/>
              </a:ext>
            </a:extLst>
          </p:cNvPr>
          <p:cNvSpPr/>
          <p:nvPr/>
        </p:nvSpPr>
        <p:spPr>
          <a:xfrm>
            <a:off x="8681330" y="3828459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Aggiungi 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actor</a:t>
            </a:r>
            <a:endParaRPr lang="it-IT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9E3C51-B762-41E0-8449-A020D673741C}"/>
              </a:ext>
            </a:extLst>
          </p:cNvPr>
          <p:cNvCxnSpPr/>
          <p:nvPr/>
        </p:nvCxnSpPr>
        <p:spPr>
          <a:xfrm rot="10800000" flipV="1">
            <a:off x="4217774" y="4860324"/>
            <a:ext cx="2784389" cy="848498"/>
          </a:xfrm>
          <a:prstGeom prst="bentConnector3">
            <a:avLst>
              <a:gd name="adj1" fmla="val -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ACB013-E8BA-482D-B79B-6589467E7F77}"/>
              </a:ext>
            </a:extLst>
          </p:cNvPr>
          <p:cNvSpPr txBox="1"/>
          <p:nvPr/>
        </p:nvSpPr>
        <p:spPr>
          <a:xfrm>
            <a:off x="8999838" y="5447619"/>
            <a:ext cx="177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questo ho </a:t>
            </a:r>
            <a:r>
              <a:rPr lang="it-IT" dirty="0" err="1"/>
              <a:t>gia’</a:t>
            </a:r>
            <a:r>
              <a:rPr lang="it-IT" dirty="0"/>
              <a:t> la finestra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93E2A1-5FC5-44C7-AA34-E94A83716F63}"/>
              </a:ext>
            </a:extLst>
          </p:cNvPr>
          <p:cNvCxnSpPr>
            <a:cxnSpLocks/>
          </p:cNvCxnSpPr>
          <p:nvPr/>
        </p:nvCxnSpPr>
        <p:spPr>
          <a:xfrm rot="5400000">
            <a:off x="9386672" y="4997118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575CD7-A031-49B2-8291-BF076117CDEB}"/>
              </a:ext>
            </a:extLst>
          </p:cNvPr>
          <p:cNvSpPr txBox="1"/>
          <p:nvPr/>
        </p:nvSpPr>
        <p:spPr>
          <a:xfrm>
            <a:off x="453080" y="3101960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attivare, si usa il raggio blu</a:t>
            </a:r>
            <a:br>
              <a:rPr lang="it-IT" dirty="0"/>
            </a:br>
            <a:r>
              <a:rPr lang="it-IT" dirty="0"/>
              <a:t>Per rimuoverlo, si usa il raggio rosso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BC91C1-77ED-47C9-9FAE-2FCDDE1C1707}"/>
              </a:ext>
            </a:extLst>
          </p:cNvPr>
          <p:cNvSpPr/>
          <p:nvPr/>
        </p:nvSpPr>
        <p:spPr>
          <a:xfrm>
            <a:off x="1262448" y="1448880"/>
            <a:ext cx="770238" cy="140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11081-ED6B-4077-A4AF-B0B2357C06B2}"/>
              </a:ext>
            </a:extLst>
          </p:cNvPr>
          <p:cNvSpPr/>
          <p:nvPr/>
        </p:nvSpPr>
        <p:spPr>
          <a:xfrm>
            <a:off x="1433384" y="1133372"/>
            <a:ext cx="428367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45351-0D72-4381-B6D6-08CB375266C0}"/>
              </a:ext>
            </a:extLst>
          </p:cNvPr>
          <p:cNvSpPr txBox="1"/>
          <p:nvPr/>
        </p:nvSpPr>
        <p:spPr>
          <a:xfrm>
            <a:off x="2032685" y="1109404"/>
            <a:ext cx="169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sul</a:t>
            </a:r>
          </a:p>
          <a:p>
            <a:r>
              <a:rPr lang="it-IT" dirty="0"/>
              <a:t>Playground</a:t>
            </a:r>
          </a:p>
          <a:p>
            <a:r>
              <a:rPr lang="it-IT" dirty="0"/>
              <a:t>(alone verde</a:t>
            </a:r>
          </a:p>
          <a:p>
            <a:r>
              <a:rPr lang="it-IT" dirty="0"/>
              <a:t>Se selezionato)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8147964" y="1549151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7CAC06-9111-459F-A6F8-BBA0CD228AF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90993" y="1347557"/>
            <a:ext cx="2456971" cy="52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2A51C7-3C16-4C9F-8EB7-650727603247}"/>
              </a:ext>
            </a:extLst>
          </p:cNvPr>
          <p:cNvSpPr/>
          <p:nvPr/>
        </p:nvSpPr>
        <p:spPr>
          <a:xfrm>
            <a:off x="0" y="4278321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E7256-D203-4352-A7CC-49F3159AE0CF}"/>
              </a:ext>
            </a:extLst>
          </p:cNvPr>
          <p:cNvSpPr txBox="1"/>
          <p:nvPr/>
        </p:nvSpPr>
        <p:spPr>
          <a:xfrm>
            <a:off x="115295" y="4386858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13961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7"/>
            <a:ext cx="1902265" cy="4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F39036-8744-45ED-83FF-73993411F1FA}"/>
              </a:ext>
            </a:extLst>
          </p:cNvPr>
          <p:cNvSpPr/>
          <p:nvPr/>
        </p:nvSpPr>
        <p:spPr>
          <a:xfrm rot="10800000">
            <a:off x="4127731" y="685868"/>
            <a:ext cx="370226" cy="31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68F79-CF22-4DA9-AB45-D7A73C68847A}"/>
              </a:ext>
            </a:extLst>
          </p:cNvPr>
          <p:cNvSpPr/>
          <p:nvPr/>
        </p:nvSpPr>
        <p:spPr>
          <a:xfrm>
            <a:off x="2653259" y="1531630"/>
            <a:ext cx="1902265" cy="207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2767914" y="1831237"/>
            <a:ext cx="99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</a:t>
            </a:r>
          </a:p>
          <a:p>
            <a:r>
              <a:rPr lang="it-IT" dirty="0"/>
              <a:t>Le</a:t>
            </a:r>
          </a:p>
          <a:p>
            <a:r>
              <a:rPr lang="it-IT" dirty="0"/>
              <a:t>Possibili</a:t>
            </a:r>
          </a:p>
          <a:p>
            <a:r>
              <a:rPr lang="it-IT" dirty="0"/>
              <a:t>Scelte</a:t>
            </a:r>
          </a:p>
          <a:p>
            <a:endParaRPr lang="it-IT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9B95F1-29A1-491C-9388-5744DDA45031}"/>
              </a:ext>
            </a:extLst>
          </p:cNvPr>
          <p:cNvCxnSpPr>
            <a:cxnSpLocks/>
          </p:cNvCxnSpPr>
          <p:nvPr/>
        </p:nvCxnSpPr>
        <p:spPr>
          <a:xfrm rot="5400000">
            <a:off x="3168875" y="1131645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8484E5-BD8B-4E53-89D0-562A5E865815}"/>
              </a:ext>
            </a:extLst>
          </p:cNvPr>
          <p:cNvSpPr txBox="1"/>
          <p:nvPr/>
        </p:nvSpPr>
        <p:spPr>
          <a:xfrm>
            <a:off x="4738108" y="635697"/>
            <a:ext cx="24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apre con il raggio blu</a:t>
            </a:r>
          </a:p>
        </p:txBody>
      </p:sp>
    </p:spTree>
    <p:extLst>
      <p:ext uri="{BB962C8B-B14F-4D97-AF65-F5344CB8AC3E}">
        <p14:creationId xmlns:p14="http://schemas.microsoft.com/office/powerpoint/2010/main" val="17946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8"/>
            <a:ext cx="1712795" cy="35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2413687" y="95162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A542367-9D65-4A4E-B6C2-7BEBDD8EEA47}"/>
              </a:ext>
            </a:extLst>
          </p:cNvPr>
          <p:cNvSpPr/>
          <p:nvPr/>
        </p:nvSpPr>
        <p:spPr>
          <a:xfrm>
            <a:off x="3389870" y="632538"/>
            <a:ext cx="684416" cy="341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521F55-BEF5-459E-AA97-8529CB556D42}"/>
              </a:ext>
            </a:extLst>
          </p:cNvPr>
          <p:cNvCxnSpPr>
            <a:cxnSpLocks/>
          </p:cNvCxnSpPr>
          <p:nvPr/>
        </p:nvCxnSpPr>
        <p:spPr>
          <a:xfrm>
            <a:off x="3682989" y="797032"/>
            <a:ext cx="2515983" cy="11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CCFE26-313B-4286-8016-E793A38064DC}"/>
              </a:ext>
            </a:extLst>
          </p:cNvPr>
          <p:cNvSpPr txBox="1"/>
          <p:nvPr/>
        </p:nvSpPr>
        <p:spPr>
          <a:xfrm>
            <a:off x="6198972" y="60447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  <a:p>
            <a:r>
              <a:rPr lang="it-IT" dirty="0"/>
              <a:t>Selezionandolo con il raggio blu, si testa</a:t>
            </a:r>
          </a:p>
        </p:txBody>
      </p:sp>
    </p:spTree>
    <p:extLst>
      <p:ext uri="{BB962C8B-B14F-4D97-AF65-F5344CB8AC3E}">
        <p14:creationId xmlns:p14="http://schemas.microsoft.com/office/powerpoint/2010/main" val="42288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8081995" y="1396984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su slot compatibile e mollarlo significa tentativo di accoppiamento, rilevato dall’illuminazione dello slot ricevente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20281" y="230659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 diversa a seconda del tipo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Reference</a:t>
            </a:r>
          </a:p>
          <a:p>
            <a:endParaRPr lang="it-IT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2AD7B9-B0AE-4E3C-B9B5-AC3BD9224007}"/>
              </a:ext>
            </a:extLst>
          </p:cNvPr>
          <p:cNvSpPr/>
          <p:nvPr/>
        </p:nvSpPr>
        <p:spPr>
          <a:xfrm>
            <a:off x="3772931" y="691978"/>
            <a:ext cx="2323070" cy="29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465582" y="629586"/>
            <a:ext cx="132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FF42E-EBCD-47B4-808B-A430E1925C5A}"/>
              </a:ext>
            </a:extLst>
          </p:cNvPr>
          <p:cNvSpPr txBox="1"/>
          <p:nvPr/>
        </p:nvSpPr>
        <p:spPr>
          <a:xfrm>
            <a:off x="3764693" y="3087713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B2A2C-8D1F-40D0-A756-7714201803DB}"/>
              </a:ext>
            </a:extLst>
          </p:cNvPr>
          <p:cNvSpPr txBox="1"/>
          <p:nvPr/>
        </p:nvSpPr>
        <p:spPr>
          <a:xfrm>
            <a:off x="3945891" y="3471197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EF8D52-18C9-46EC-8EDE-EC495A3E0FE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75617" y="151692"/>
            <a:ext cx="1259152" cy="2953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F5BD60-D549-4367-9950-09985035BD23}"/>
              </a:ext>
            </a:extLst>
          </p:cNvPr>
          <p:cNvSpPr txBox="1"/>
          <p:nvPr/>
        </p:nvSpPr>
        <p:spPr>
          <a:xfrm>
            <a:off x="3527349" y="4973485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si consente la variazione del tipo se ci </a:t>
            </a:r>
            <a:r>
              <a:rPr lang="it-IT"/>
              <a:t>sono riferimenti attivi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5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2B50768-7E50-467A-8AAA-E12986CCD264}"/>
              </a:ext>
            </a:extLst>
          </p:cNvPr>
          <p:cNvSpPr/>
          <p:nvPr/>
        </p:nvSpPr>
        <p:spPr>
          <a:xfrm>
            <a:off x="2625302" y="314052"/>
            <a:ext cx="1771474" cy="6800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03806" y="16711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hat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</p:spTree>
    <p:extLst>
      <p:ext uri="{BB962C8B-B14F-4D97-AF65-F5344CB8AC3E}">
        <p14:creationId xmlns:p14="http://schemas.microsoft.com/office/powerpoint/2010/main" val="9212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r>
              <a:rPr lang="it-IT" dirty="0"/>
              <a:t>Tipo</a:t>
            </a:r>
          </a:p>
          <a:p>
            <a:r>
              <a:rPr lang="it-IT" dirty="0"/>
              <a:t>Dicitura «globale» o «locale»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variable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626883" y="1779810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245806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7481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Inputdevice</a:t>
            </a:r>
            <a:endParaRPr lang="it-IT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AE19F1B-2816-4FFE-8711-AE1C5322844E}"/>
              </a:ext>
            </a:extLst>
          </p:cNvPr>
          <p:cNvSpPr/>
          <p:nvPr/>
        </p:nvSpPr>
        <p:spPr>
          <a:xfrm>
            <a:off x="4028303" y="1441622"/>
            <a:ext cx="1688756" cy="15981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6120714" y="1359243"/>
            <a:ext cx="5058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Elemento 3d che mostra la posizione corrente dell’</a:t>
            </a:r>
            <a:r>
              <a:rPr lang="it-IT" dirty="0" err="1"/>
              <a:t>inputdevice</a:t>
            </a:r>
            <a:r>
              <a:rPr lang="it-IT" dirty="0"/>
              <a:t>.</a:t>
            </a:r>
          </a:p>
          <a:p>
            <a:r>
              <a:rPr lang="it-IT" dirty="0"/>
              <a:t>Si interagisce muovendosi e grabbando con il tasto </a:t>
            </a:r>
            <a:r>
              <a:rPr lang="it-IT" dirty="0" err="1"/>
              <a:t>grab</a:t>
            </a:r>
            <a:r>
              <a:rPr lang="it-IT" dirty="0"/>
              <a:t> oppure </a:t>
            </a:r>
            <a:r>
              <a:rPr lang="it-IT" dirty="0" err="1"/>
              <a:t>ciclando</a:t>
            </a:r>
            <a:r>
              <a:rPr lang="it-IT" dirty="0"/>
              <a:t> tra i raggi (blu, rosso, niente) con A o X e selezionando con il trigger.</a:t>
            </a:r>
            <a:br>
              <a:rPr lang="it-IT" dirty="0"/>
            </a:br>
            <a:r>
              <a:rPr lang="it-IT" dirty="0"/>
              <a:t>Ci si </a:t>
            </a:r>
            <a:r>
              <a:rPr lang="it-IT" dirty="0" err="1"/>
              <a:t>teletrasporta</a:t>
            </a:r>
            <a:r>
              <a:rPr lang="it-IT" dirty="0"/>
              <a:t> con B o Y (tieni premuto, mira, rilascia).</a:t>
            </a:r>
          </a:p>
          <a:p>
            <a:r>
              <a:rPr lang="it-IT" dirty="0"/>
              <a:t>Premendo l’analogico, si tira fuori la tastiera (per </a:t>
            </a:r>
            <a:r>
              <a:rPr lang="it-IT" dirty="0" err="1"/>
              <a:t>semplicita’</a:t>
            </a:r>
            <a:r>
              <a:rPr lang="it-IT" dirty="0"/>
              <a:t>, solo una).</a:t>
            </a:r>
          </a:p>
        </p:txBody>
      </p:sp>
    </p:spTree>
    <p:extLst>
      <p:ext uri="{BB962C8B-B14F-4D97-AF65-F5344CB8AC3E}">
        <p14:creationId xmlns:p14="http://schemas.microsoft.com/office/powerpoint/2010/main" val="42541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478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Actor option block reference hat variable timer inputdevice environment (pulsanti play mode e lista var)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option block reference hat variable timer controller</dc:title>
  <dc:creator>Matteo Boschini</dc:creator>
  <cp:lastModifiedBy>Matteo Boschini</cp:lastModifiedBy>
  <cp:revision>33</cp:revision>
  <dcterms:created xsi:type="dcterms:W3CDTF">2017-08-05T07:40:30Z</dcterms:created>
  <dcterms:modified xsi:type="dcterms:W3CDTF">2017-08-09T07:30:53Z</dcterms:modified>
</cp:coreProperties>
</file>