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56CB7-2580-7B41-8E1F-8FE535656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727E3-A9D2-B341-898E-873D7D96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6E77-01E0-DE42-83F9-C858138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67C11-9AFC-5D46-A70D-7F60C2A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40428-781D-844C-8EB1-71020AF8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590C5-5C50-1240-83FF-D07593A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1BA7D-4566-3740-ACAA-FA007EEB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0A204-E90A-8E44-A418-F53C9B7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40A92-25E0-0F46-B454-BAAD75D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DE451-9879-2F49-A4DC-0F92290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6A7B78-BB25-5644-977B-06E2DA8C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EF7F08-198B-D742-838A-548E4F98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672C1-5418-C545-B76F-E9783D9C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50BAC-FD66-F940-8064-083F366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28DE6-8146-A74F-AAEA-13AC75E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8474B-F26E-ED4F-A4B1-8B3E0AAA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D7F4-265C-174E-A558-18701445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7EDE7-2696-AA44-AA65-452059E1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E08DD-9546-5B45-9BAD-05D8DE65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BF747-630E-5A48-8A7F-54EE502A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99345-84D9-274C-8243-4DCC9A8C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A1F67-3037-2A4F-B770-E5D95416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1B7EE-601D-2045-9F01-467E7FA9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CFD6F-2B0C-3F44-AC15-B94070C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5076F-8FF1-9B44-BDAB-AAFF4FAA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83549-5D3F-2E4D-AD65-FDC3E0C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BFA1E-2433-3E47-BDE8-7DB9EF0D5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10449-C992-D14B-A77B-C9E197E98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C5F15D-33F4-1A43-8DE2-9C24EBB6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011397-0EDB-5D4A-B152-00030931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E01D29-5C31-0249-9CE8-99E47B78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300B-CC1F-ED40-86DF-24D29F76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652E1-7FC9-8640-A043-BA73A148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9BC67-BDB5-3549-9DF8-299D3312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947665-5892-1846-BC6A-A9D408144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71C636-AE98-614A-BDAC-5A48CF282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37873F-36D3-974B-A22A-31B7CE91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0DF97-DD9D-1645-9F38-7B5F71F8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4E94E-8463-6346-8BC8-EB1EDB80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F9519-E22E-1942-AA65-6A2746EA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FAB1AF-2020-494E-B6BB-B2F85BC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22F35F-0BC0-D741-873C-43DBA33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A79C19-479D-9242-BC5A-D22EA712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DE3F94-F5EE-B346-92C3-DBF5750D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041E1D-42D1-E74E-9B35-F63B43CB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4458-320C-F040-A34F-C26229A3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0450F-D824-274F-885C-4C426AD2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BFC1D-18F3-A348-A74E-AD4C94C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4EC24E-1F73-FB40-9108-772C0A3F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BFE298-C5E3-314D-B3F7-095171F0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275770-A1A2-A641-9532-9EFA27FF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7B61E0-7EC7-3F46-8262-5E1C1312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B7EB0-408C-D543-B09D-A3915ADD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306F69-847C-7042-AB8D-19D52AC10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E17B85-8C0D-6E49-B539-50B26EF9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18CB1-700F-EB45-923A-FA0E327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6256B-C4FB-BD41-80D1-F11D63C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A25B5-6F3B-E24B-89C3-0A5E5EA9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79B3AC-403A-F643-A99F-33D03192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260F32-9C2A-4641-A72F-58736A6D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46BFE-84C5-FE4E-A807-B9F6760B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4C83-1B64-8E43-90A7-5144A93E117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7A56A-397A-FC46-96D0-A3CAFA29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DF02D-B8CA-0041-8538-002C5CE4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6287-B3F3-5243-8156-06F2C6283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pdf/bjce/v33n2/0104-6632-bjce-33-02-0391.pdf" TargetMode="External"/><Relationship Id="rId2" Type="http://schemas.openxmlformats.org/officeDocument/2006/relationships/hyperlink" Target="https://ac.els-cdn.com/S1369702103009222/1-s2.0-S1369702103009222-main.pdf?_tid=1dada315-3a00-4be3-adb2-4022e212b8d0&amp;acdnat=1539403964_c0a2f065129c1217b3141c3debb8e8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se.iitb.ac.in/~pratibha/images/Hirscher%20M.%20(ed.)%20Handbook%20of%20Hydrogen%20Storage%20(Wiley,%20200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5D55D-7978-9E4B-8DC6-BE9C1E833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Pressure vessel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BE1A24-72BC-564B-8580-74AF204F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CS229 Project – Calvin </a:t>
            </a:r>
            <a:r>
              <a:rPr lang="en-US" dirty="0" err="1"/>
              <a:t>McSweeny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2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F3D6C-2A19-EA46-B531-97140350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1025" name="Picture 1" descr="page3image35096">
            <a:extLst>
              <a:ext uri="{FF2B5EF4-FFF2-40B4-BE49-F238E27FC236}">
                <a16:creationId xmlns:a16="http://schemas.microsoft.com/office/drawing/2014/main" id="{F9BECF18-1048-6544-AC86-5F73C470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38" y="3271838"/>
            <a:ext cx="4672557" cy="31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image43176">
            <a:extLst>
              <a:ext uri="{FF2B5EF4-FFF2-40B4-BE49-F238E27FC236}">
                <a16:creationId xmlns:a16="http://schemas.microsoft.com/office/drawing/2014/main" id="{9C959ADD-3440-594E-AC78-3A4EE79E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8000"/>
            <a:ext cx="3514724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2CCE80A-43BD-D944-B0DD-168DD005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0799"/>
            <a:ext cx="3587750" cy="49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B8C17-C25A-9A4D-8B6A-7E050E2F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, inputs and inputs of the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6099-31DF-E14C-AB31-E7330DE0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25"/>
            <a:ext cx="5776913" cy="4842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sz="2400" dirty="0"/>
              <a:t>Mechanical characteristics of vessel</a:t>
            </a:r>
          </a:p>
          <a:p>
            <a:r>
              <a:rPr lang="en-US" sz="2400" dirty="0"/>
              <a:t>Characteristics compressor</a:t>
            </a:r>
          </a:p>
          <a:p>
            <a:r>
              <a:rPr lang="en-US" sz="2400" dirty="0"/>
              <a:t>Compression factor</a:t>
            </a:r>
          </a:p>
          <a:p>
            <a:pPr marL="0" indent="0">
              <a:buNone/>
            </a:pPr>
            <a:r>
              <a:rPr lang="en-US" dirty="0"/>
              <a:t>Inputs</a:t>
            </a:r>
          </a:p>
          <a:p>
            <a:r>
              <a:rPr lang="en-US" sz="2400" dirty="0"/>
              <a:t>Initial gas vessel pressure</a:t>
            </a:r>
          </a:p>
          <a:p>
            <a:r>
              <a:rPr lang="en-US" sz="2400" dirty="0"/>
              <a:t>Gas vessel temperature</a:t>
            </a:r>
          </a:p>
          <a:p>
            <a:pPr marL="0" indent="0">
              <a:buNone/>
            </a:pPr>
            <a:r>
              <a:rPr lang="en-US" dirty="0"/>
              <a:t>Outputs</a:t>
            </a:r>
          </a:p>
          <a:p>
            <a:r>
              <a:rPr lang="en-US" sz="2400" dirty="0"/>
              <a:t>Final gas vessel pressure</a:t>
            </a:r>
          </a:p>
          <a:p>
            <a:r>
              <a:rPr lang="en-US" sz="2400" dirty="0"/>
              <a:t>Mechanical work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2DBE1-2DE6-2A4A-929F-9BD4E3CF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874302-A4C4-B943-A32C-F588DFCB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/>
          <a:lstStyle/>
          <a:p>
            <a:r>
              <a:rPr lang="en-US" dirty="0"/>
              <a:t>State equation of H2 (Van der Waals):</a:t>
            </a:r>
          </a:p>
          <a:p>
            <a:endParaRPr lang="en-US" dirty="0"/>
          </a:p>
          <a:p>
            <a:r>
              <a:rPr lang="en-US" dirty="0"/>
              <a:t>Characteristics of the pressure vessel:</a:t>
            </a:r>
          </a:p>
          <a:p>
            <a:endParaRPr lang="en-US" dirty="0"/>
          </a:p>
          <a:p>
            <a:r>
              <a:rPr lang="en-US" dirty="0"/>
              <a:t>Work required for compression:</a:t>
            </a:r>
          </a:p>
          <a:p>
            <a:pPr marL="0" indent="0">
              <a:buNone/>
            </a:pPr>
            <a:r>
              <a:rPr lang="en-US" sz="2400" dirty="0"/>
              <a:t>Assumption of an isothermal compression ( error of &lt;6% for 0.1MPa&lt;P&lt;100MPa)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Modelling of the throttling not required   </a:t>
            </a:r>
          </a:p>
        </p:txBody>
      </p:sp>
      <p:pic>
        <p:nvPicPr>
          <p:cNvPr id="2049" name="Picture 1" descr="page2image43344">
            <a:extLst>
              <a:ext uri="{FF2B5EF4-FFF2-40B4-BE49-F238E27FC236}">
                <a16:creationId xmlns:a16="http://schemas.microsoft.com/office/drawing/2014/main" id="{C0343F27-0E2F-1643-8518-4C93FD56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88" y="1139252"/>
            <a:ext cx="2893102" cy="8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2image25592">
            <a:extLst>
              <a:ext uri="{FF2B5EF4-FFF2-40B4-BE49-F238E27FC236}">
                <a16:creationId xmlns:a16="http://schemas.microsoft.com/office/drawing/2014/main" id="{485965AA-AAF6-EE4C-A626-8FE2011E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76" y="2187303"/>
            <a:ext cx="2324725" cy="7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3image34928">
            <a:extLst>
              <a:ext uri="{FF2B5EF4-FFF2-40B4-BE49-F238E27FC236}">
                <a16:creationId xmlns:a16="http://schemas.microsoft.com/office/drawing/2014/main" id="{183E93A9-B7D6-5C41-B80B-DA2F3E590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3"/>
          <a:stretch/>
        </p:blipFill>
        <p:spPr bwMode="auto">
          <a:xfrm>
            <a:off x="7464476" y="3264765"/>
            <a:ext cx="2242245" cy="6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1AD31-18C3-8B41-935C-C5C8AB32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631D1-1A0B-4A42-9E97-BE706163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13"/>
            <a:ext cx="10515600" cy="4977750"/>
          </a:xfrm>
        </p:spPr>
        <p:txBody>
          <a:bodyPr>
            <a:normAutofit/>
          </a:bodyPr>
          <a:lstStyle/>
          <a:p>
            <a:r>
              <a:rPr lang="en-US" sz="2000" dirty="0"/>
              <a:t>Hydrogen storage methods – A. </a:t>
            </a:r>
            <a:r>
              <a:rPr lang="en-US" sz="2000" dirty="0" err="1"/>
              <a:t>Zuettel</a:t>
            </a:r>
            <a:r>
              <a:rPr lang="en-US" sz="2000" dirty="0"/>
              <a:t> (Switzerland), 2003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https://ac.els-cdn.com/S1369702103009222/1-s2.0-S1369702103009222-main.pdf?_tid=1dada315-3a00-4be3-adb2-4022e212b8d0&amp;acdnat=1539403964_c0a2f065129c1217b3141c3debb8e872</a:t>
            </a:r>
            <a:endParaRPr lang="en-US" sz="2000" dirty="0"/>
          </a:p>
          <a:p>
            <a:r>
              <a:rPr lang="en-US" sz="2000" dirty="0"/>
              <a:t>More advanced modelling and experimental data – (Brazil), 2014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http://www.scielo.br/pdf/bjce/v33n2/0104-6632-bjce-33-02-0391.pdf</a:t>
            </a:r>
            <a:endParaRPr lang="en-US" sz="2000" dirty="0"/>
          </a:p>
          <a:p>
            <a:r>
              <a:rPr lang="en-US" sz="2000" dirty="0"/>
              <a:t>Handbook of hydrogen storage – M. </a:t>
            </a:r>
            <a:r>
              <a:rPr lang="en-US" sz="2000" dirty="0" err="1"/>
              <a:t>Hirscher</a:t>
            </a:r>
            <a:r>
              <a:rPr lang="en-US" sz="2000" dirty="0"/>
              <a:t>, 2009    [p.8-15 -&gt; model in gaseous case]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http://www.ese.iitb.ac.in/~pratibha/images/Hirscher%20M.%20(ed.)%20Handbook%20of%20Hydrogen%20Storage%20(Wiley,%202009.pdf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59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205</Words>
  <Application>Microsoft Macintosh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Model Pressure vessel</vt:lpstr>
      <vt:lpstr>Presentation</vt:lpstr>
      <vt:lpstr>Parameters , inputs and inputs of the model</vt:lpstr>
      <vt:lpstr>Modelling</vt:lpstr>
      <vt:lpstr>References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Pressure vessel</dc:title>
  <dc:creator>Calvin Jean MC SWEENY--POURTALET</dc:creator>
  <cp:lastModifiedBy>Calvin Jean MC SWEENY--POURTALET</cp:lastModifiedBy>
  <cp:revision>5</cp:revision>
  <dcterms:created xsi:type="dcterms:W3CDTF">2018-10-13T03:43:42Z</dcterms:created>
  <dcterms:modified xsi:type="dcterms:W3CDTF">2018-10-13T04:40:59Z</dcterms:modified>
</cp:coreProperties>
</file>